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7" r:id="rId4"/>
  </p:sldMasterIdLst>
  <p:notesMasterIdLst>
    <p:notesMasterId r:id="rId18"/>
  </p:notesMasterIdLst>
  <p:handoutMasterIdLst>
    <p:handoutMasterId r:id="rId19"/>
  </p:handoutMasterIdLst>
  <p:sldIdLst>
    <p:sldId id="296" r:id="rId5"/>
    <p:sldId id="319" r:id="rId6"/>
    <p:sldId id="320" r:id="rId7"/>
    <p:sldId id="312" r:id="rId8"/>
    <p:sldId id="321" r:id="rId9"/>
    <p:sldId id="322" r:id="rId10"/>
    <p:sldId id="323" r:id="rId11"/>
    <p:sldId id="324" r:id="rId12"/>
    <p:sldId id="325" r:id="rId13"/>
    <p:sldId id="326" r:id="rId14"/>
    <p:sldId id="327" r:id="rId15"/>
    <p:sldId id="328" r:id="rId16"/>
    <p:sldId id="31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184829-6E0F-4B97-89AB-A347A41C4AB0}" v="95" dt="2024-05-13T08:48:35.151"/>
    <p1510:client id="{DAAB3740-C7D9-437A-B802-5BCF8CE55BF6}" v="4249" dt="2024-05-13T12:25:57.541"/>
  </p1510:revLst>
</p1510:revInfo>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8" autoAdjust="0"/>
    <p:restoredTop sz="94626" autoAdjust="0"/>
  </p:normalViewPr>
  <p:slideViewPr>
    <p:cSldViewPr snapToGrid="0">
      <p:cViewPr varScale="1">
        <p:scale>
          <a:sx n="78" d="100"/>
          <a:sy n="78" d="100"/>
        </p:scale>
        <p:origin x="82" y="6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457BDD2-FD8F-DB97-3B52-B87D6F3C206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9B646F6-9457-BD67-7C83-65FAA5E7510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149A72A-4651-45C7-9E42-35BFFD46D92F}" type="datetimeFigureOut">
              <a:rPr lang="en-US" smtClean="0"/>
              <a:t>5/13/2024</a:t>
            </a:fld>
            <a:endParaRPr lang="en-US" dirty="0"/>
          </a:p>
        </p:txBody>
      </p:sp>
      <p:sp>
        <p:nvSpPr>
          <p:cNvPr id="4" name="Footer Placeholder 3">
            <a:extLst>
              <a:ext uri="{FF2B5EF4-FFF2-40B4-BE49-F238E27FC236}">
                <a16:creationId xmlns:a16="http://schemas.microsoft.com/office/drawing/2014/main" id="{12D0DE2B-367D-0F52-FAA8-3ACF1E4EAA0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C8C8EAA-C094-412A-F8A7-2165B600C3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9D88172-A614-444B-9E98-71B10C8CDE5C}" type="slidenum">
              <a:rPr lang="en-US" smtClean="0"/>
              <a:t>‹#›</a:t>
            </a:fld>
            <a:endParaRPr lang="en-US" dirty="0"/>
          </a:p>
        </p:txBody>
      </p:sp>
    </p:spTree>
    <p:extLst>
      <p:ext uri="{BB962C8B-B14F-4D97-AF65-F5344CB8AC3E}">
        <p14:creationId xmlns:p14="http://schemas.microsoft.com/office/powerpoint/2010/main" val="180558059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849352-39CB-486C-AEA5-5D17795DD0C7}" type="datetimeFigureOut">
              <a:rPr lang="en-US" smtClean="0"/>
              <a:t>5/13/2024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0E6F85-6220-421D-9203-84F526C4C605}" type="slidenum">
              <a:rPr lang="en-US" smtClean="0"/>
              <a:t>‹#›</a:t>
            </a:fld>
            <a:endParaRPr lang="en-US" dirty="0"/>
          </a:p>
        </p:txBody>
      </p:sp>
    </p:spTree>
    <p:extLst>
      <p:ext uri="{BB962C8B-B14F-4D97-AF65-F5344CB8AC3E}">
        <p14:creationId xmlns:p14="http://schemas.microsoft.com/office/powerpoint/2010/main" val="2510255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30E6F85-6220-421D-9203-84F526C4C605}" type="slidenum">
              <a:rPr lang="en-US" smtClean="0"/>
              <a:t>1</a:t>
            </a:fld>
            <a:endParaRPr lang="en-US" dirty="0"/>
          </a:p>
        </p:txBody>
      </p:sp>
    </p:spTree>
    <p:extLst>
      <p:ext uri="{BB962C8B-B14F-4D97-AF65-F5344CB8AC3E}">
        <p14:creationId xmlns:p14="http://schemas.microsoft.com/office/powerpoint/2010/main" val="16231193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F31816-AF2F-1242-F46B-D491A845E8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7A44CE-7EA8-1458-D688-33AE228549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7EC9CE-4E9C-5EDC-E164-36D0F5B6DCF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7D87164-08E0-C6EF-2F03-E48C6796A434}"/>
              </a:ext>
            </a:extLst>
          </p:cNvPr>
          <p:cNvSpPr>
            <a:spLocks noGrp="1"/>
          </p:cNvSpPr>
          <p:nvPr>
            <p:ph type="sldNum" sz="quarter" idx="5"/>
          </p:nvPr>
        </p:nvSpPr>
        <p:spPr/>
        <p:txBody>
          <a:bodyPr/>
          <a:lstStyle/>
          <a:p>
            <a:fld id="{C30E6F85-6220-421D-9203-84F526C4C605}" type="slidenum">
              <a:rPr lang="en-US" smtClean="0"/>
              <a:t>13</a:t>
            </a:fld>
            <a:endParaRPr lang="en-US" dirty="0"/>
          </a:p>
        </p:txBody>
      </p:sp>
    </p:spTree>
    <p:extLst>
      <p:ext uri="{BB962C8B-B14F-4D97-AF65-F5344CB8AC3E}">
        <p14:creationId xmlns:p14="http://schemas.microsoft.com/office/powerpoint/2010/main" val="14771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95C89-2E28-4777-95B0-BA7EECAE3BA4}"/>
              </a:ext>
            </a:extLst>
          </p:cNvPr>
          <p:cNvSpPr>
            <a:spLocks noGrp="1"/>
          </p:cNvSpPr>
          <p:nvPr>
            <p:ph type="ctrTitle"/>
          </p:nvPr>
        </p:nvSpPr>
        <p:spPr>
          <a:xfrm>
            <a:off x="1709928" y="987552"/>
            <a:ext cx="8385048" cy="3081528"/>
          </a:xfrm>
        </p:spPr>
        <p:txBody>
          <a:bodyPr anchor="b">
            <a:normAutofit/>
          </a:bodyPr>
          <a:lstStyle>
            <a:lvl1pPr algn="ctr">
              <a:defRPr sz="5400"/>
            </a:lvl1pPr>
          </a:lstStyle>
          <a:p>
            <a:r>
              <a:rPr lang="en-US" dirty="0"/>
              <a:t>Click to edit Master title style</a:t>
            </a:r>
          </a:p>
        </p:txBody>
      </p:sp>
      <p:sp>
        <p:nvSpPr>
          <p:cNvPr id="3" name="Subtitle 2">
            <a:extLst>
              <a:ext uri="{FF2B5EF4-FFF2-40B4-BE49-F238E27FC236}">
                <a16:creationId xmlns:a16="http://schemas.microsoft.com/office/drawing/2014/main" id="{59052321-4D71-4DA8-BD2C-DC22FC1525CB}"/>
              </a:ext>
            </a:extLst>
          </p:cNvPr>
          <p:cNvSpPr>
            <a:spLocks noGrp="1"/>
          </p:cNvSpPr>
          <p:nvPr>
            <p:ph type="subTitle" idx="1"/>
          </p:nvPr>
        </p:nvSpPr>
        <p:spPr>
          <a:xfrm>
            <a:off x="2905506" y="4480561"/>
            <a:ext cx="5993892" cy="1166495"/>
          </a:xfrm>
        </p:spPr>
        <p:txBody>
          <a:bodyPr>
            <a:normAutofit/>
          </a:bodyPr>
          <a:lstStyle>
            <a:lvl1pPr marL="0" indent="0" algn="ctr">
              <a:buNone/>
              <a:defRPr sz="1400" cap="all" spc="600" baseline="0"/>
            </a:lvl1pPr>
            <a:lvl2pPr marL="457200" indent="0" algn="ctr">
              <a:buNone/>
              <a:defRPr sz="1400"/>
            </a:lvl2pPr>
            <a:lvl3pPr marL="914400" indent="0" algn="ctr">
              <a:buNone/>
              <a:defRPr sz="1400"/>
            </a:lvl3pPr>
            <a:lvl4pPr marL="1371600" indent="0" algn="ctr">
              <a:buNone/>
              <a:defRPr sz="1400"/>
            </a:lvl4pPr>
            <a:lvl5pPr marL="1828800" indent="0" algn="ctr">
              <a:buNone/>
              <a:defRPr sz="1400"/>
            </a:lvl5pPr>
            <a:lvl6pPr marL="2286000" indent="0" algn="ctr">
              <a:buNone/>
              <a:defRPr sz="1400"/>
            </a:lvl6pPr>
            <a:lvl7pPr marL="2743200" indent="0" algn="ctr">
              <a:buNone/>
              <a:defRPr sz="1400"/>
            </a:lvl7pPr>
            <a:lvl8pPr marL="3200400" indent="0" algn="ctr">
              <a:buNone/>
              <a:defRPr sz="1400"/>
            </a:lvl8pPr>
            <a:lvl9pPr marL="3657600" indent="0" algn="ctr">
              <a:buNone/>
              <a:defRPr sz="1400"/>
            </a:lvl9pPr>
          </a:lstStyle>
          <a:p>
            <a:r>
              <a:rPr lang="en-US" dirty="0"/>
              <a:t>Click to edit Master subtitle style</a:t>
            </a:r>
          </a:p>
        </p:txBody>
      </p:sp>
      <p:sp>
        <p:nvSpPr>
          <p:cNvPr id="4" name="Date Placeholder 3">
            <a:extLst>
              <a:ext uri="{FF2B5EF4-FFF2-40B4-BE49-F238E27FC236}">
                <a16:creationId xmlns:a16="http://schemas.microsoft.com/office/drawing/2014/main" id="{B1D37183-71EA-4A92-8609-41ECB53F447E}"/>
              </a:ext>
            </a:extLst>
          </p:cNvPr>
          <p:cNvSpPr>
            <a:spLocks noGrp="1"/>
          </p:cNvSpPr>
          <p:nvPr>
            <p:ph type="dt" sz="half" idx="10"/>
          </p:nvPr>
        </p:nvSpPr>
        <p:spPr/>
        <p:txBody>
          <a:bodyPr/>
          <a:lstStyle/>
          <a:p>
            <a:fld id="{A068949A-688B-4AED-AA8E-F203BA3310F5}" type="datetimeFigureOut">
              <a:rPr lang="en-US" dirty="0"/>
              <a:t>5/13/2024</a:t>
            </a:fld>
            <a:endParaRPr lang="en-US" dirty="0"/>
          </a:p>
        </p:txBody>
      </p:sp>
      <p:sp>
        <p:nvSpPr>
          <p:cNvPr id="5" name="Footer Placeholder 4">
            <a:extLst>
              <a:ext uri="{FF2B5EF4-FFF2-40B4-BE49-F238E27FC236}">
                <a16:creationId xmlns:a16="http://schemas.microsoft.com/office/drawing/2014/main" id="{CA09F2E6-1ECC-4081-8EBF-C80C6C94A105}"/>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31C3FA67-CD72-4503-BA25-FEC880107BC4}"/>
              </a:ext>
            </a:extLst>
          </p:cNvPr>
          <p:cNvSpPr>
            <a:spLocks noGrp="1"/>
          </p:cNvSpPr>
          <p:nvPr>
            <p:ph type="sldNum" sz="quarter" idx="12"/>
          </p:nvPr>
        </p:nvSpPr>
        <p:spPr/>
        <p:txBody>
          <a:bodyPr/>
          <a:lstStyle/>
          <a:p>
            <a:fld id="{24578CCF-2EC4-44CB-A694-F6F6E59A3985}" type="slidenum">
              <a:rPr lang="en-US" dirty="0"/>
              <a:t>‹#›</a:t>
            </a:fld>
            <a:endParaRPr lang="en-US" dirty="0"/>
          </a:p>
        </p:txBody>
      </p:sp>
    </p:spTree>
    <p:extLst>
      <p:ext uri="{BB962C8B-B14F-4D97-AF65-F5344CB8AC3E}">
        <p14:creationId xmlns:p14="http://schemas.microsoft.com/office/powerpoint/2010/main" val="1064629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83CBE-1EA9-4E8B-A281-C50B792E55F5}"/>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8B2EB1A0-A59D-4CB9-BABB-C6BF1D2E9928}"/>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2E6265B-940D-433C-AD76-2D6A42449307}"/>
              </a:ext>
            </a:extLst>
          </p:cNvPr>
          <p:cNvSpPr>
            <a:spLocks noGrp="1"/>
          </p:cNvSpPr>
          <p:nvPr>
            <p:ph type="dt" sz="half" idx="10"/>
          </p:nvPr>
        </p:nvSpPr>
        <p:spPr/>
        <p:txBody>
          <a:bodyPr/>
          <a:lstStyle/>
          <a:p>
            <a:fld id="{16F30231-6059-4AF0-B828-13FEB68C6E43}" type="datetimeFigureOut">
              <a:rPr lang="en-US" dirty="0"/>
              <a:t>5/13/2024</a:t>
            </a:fld>
            <a:endParaRPr lang="en-US" dirty="0"/>
          </a:p>
        </p:txBody>
      </p:sp>
      <p:sp>
        <p:nvSpPr>
          <p:cNvPr id="5" name="Footer Placeholder 4">
            <a:extLst>
              <a:ext uri="{FF2B5EF4-FFF2-40B4-BE49-F238E27FC236}">
                <a16:creationId xmlns:a16="http://schemas.microsoft.com/office/drawing/2014/main" id="{EDCAB98E-314F-45C4-9A64-AD3FAE0516DC}"/>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58E49F32-B214-4A0C-8669-7FE4BA445965}"/>
              </a:ext>
            </a:extLst>
          </p:cNvPr>
          <p:cNvSpPr>
            <a:spLocks noGrp="1"/>
          </p:cNvSpPr>
          <p:nvPr>
            <p:ph type="sldNum" sz="quarter" idx="12"/>
          </p:nvPr>
        </p:nvSpPr>
        <p:spPr/>
        <p:txBody>
          <a:bodyPr/>
          <a:lstStyle/>
          <a:p>
            <a:fld id="{24578CCF-2EC4-44CB-A694-F6F6E59A3985}" type="slidenum">
              <a:rPr lang="en-US" dirty="0"/>
              <a:t>‹#›</a:t>
            </a:fld>
            <a:endParaRPr lang="en-US" dirty="0"/>
          </a:p>
        </p:txBody>
      </p:sp>
    </p:spTree>
    <p:extLst>
      <p:ext uri="{BB962C8B-B14F-4D97-AF65-F5344CB8AC3E}">
        <p14:creationId xmlns:p14="http://schemas.microsoft.com/office/powerpoint/2010/main" val="1222149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DE4A6D-DAA1-4551-A093-3C36C1C8CF36}"/>
              </a:ext>
            </a:extLst>
          </p:cNvPr>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125FDA9-71CD-4B86-B291-BEBA43D8ED7F}"/>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D9F5B1-B635-4479-A426-B1D4066502DB}"/>
              </a:ext>
            </a:extLst>
          </p:cNvPr>
          <p:cNvSpPr>
            <a:spLocks noGrp="1"/>
          </p:cNvSpPr>
          <p:nvPr>
            <p:ph type="dt" sz="half" idx="10"/>
          </p:nvPr>
        </p:nvSpPr>
        <p:spPr/>
        <p:txBody>
          <a:bodyPr/>
          <a:lstStyle/>
          <a:p>
            <a:fld id="{5906E087-9EB9-42E7-B62A-9B8FE3556101}" type="datetimeFigureOut">
              <a:rPr lang="en-US" dirty="0"/>
              <a:t>5/13/2024</a:t>
            </a:fld>
            <a:endParaRPr lang="en-US" dirty="0"/>
          </a:p>
        </p:txBody>
      </p:sp>
      <p:sp>
        <p:nvSpPr>
          <p:cNvPr id="5" name="Footer Placeholder 4">
            <a:extLst>
              <a:ext uri="{FF2B5EF4-FFF2-40B4-BE49-F238E27FC236}">
                <a16:creationId xmlns:a16="http://schemas.microsoft.com/office/drawing/2014/main" id="{6B833098-8769-47C3-80B2-C2942F984D68}"/>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E5EA9297-65D4-45BE-BE6C-5531FC6A5E1E}"/>
              </a:ext>
            </a:extLst>
          </p:cNvPr>
          <p:cNvSpPr>
            <a:spLocks noGrp="1"/>
          </p:cNvSpPr>
          <p:nvPr>
            <p:ph type="sldNum" sz="quarter" idx="12"/>
          </p:nvPr>
        </p:nvSpPr>
        <p:spPr/>
        <p:txBody>
          <a:bodyPr/>
          <a:lstStyle/>
          <a:p>
            <a:fld id="{24578CCF-2EC4-44CB-A694-F6F6E59A3985}" type="slidenum">
              <a:rPr lang="en-US" dirty="0"/>
              <a:t>‹#›</a:t>
            </a:fld>
            <a:endParaRPr lang="en-US" dirty="0"/>
          </a:p>
        </p:txBody>
      </p:sp>
    </p:spTree>
    <p:extLst>
      <p:ext uri="{BB962C8B-B14F-4D97-AF65-F5344CB8AC3E}">
        <p14:creationId xmlns:p14="http://schemas.microsoft.com/office/powerpoint/2010/main" val="37651508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58121AD-8518-1695-111E-C8CFF8A3D0D4}"/>
              </a:ext>
              <a:ext uri="{C183D7F6-B498-43B3-948B-1728B52AA6E4}">
                <adec:decorative xmlns:adec="http://schemas.microsoft.com/office/drawing/2017/decorative" val="1"/>
              </a:ext>
            </a:extLst>
          </p:cNvPr>
          <p:cNvGrpSpPr/>
          <p:nvPr userDrawn="1"/>
        </p:nvGrpSpPr>
        <p:grpSpPr>
          <a:xfrm>
            <a:off x="-4" y="0"/>
            <a:ext cx="12192004" cy="6858000"/>
            <a:chOff x="-4" y="0"/>
            <a:chExt cx="12192004" cy="6858000"/>
          </a:xfrm>
        </p:grpSpPr>
        <p:sp useBgFill="1">
          <p:nvSpPr>
            <p:cNvPr id="15" name="Rectangle 14">
              <a:extLst>
                <a:ext uri="{FF2B5EF4-FFF2-40B4-BE49-F238E27FC236}">
                  <a16:creationId xmlns:a16="http://schemas.microsoft.com/office/drawing/2014/main" id="{52728D19-281F-4946-9684-65A557653DDA}"/>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412D4F2-D8CF-48D7-8E93-9342D2AE3950}"/>
                </a:ext>
              </a:extLst>
            </p:cNvPr>
            <p:cNvSpPr/>
            <p:nvPr userDrawn="1"/>
          </p:nvSpPr>
          <p:spPr>
            <a:xfrm rot="10800000" flipH="1">
              <a:off x="0" y="0"/>
              <a:ext cx="12191999" cy="6858000"/>
            </a:xfrm>
            <a:prstGeom prst="rect">
              <a:avLst/>
            </a:prstGeom>
            <a:gradFill>
              <a:gsLst>
                <a:gs pos="0">
                  <a:schemeClr val="accent5">
                    <a:alpha val="75000"/>
                  </a:schemeClr>
                </a:gs>
                <a:gs pos="100000">
                  <a:schemeClr val="tx2">
                    <a:lumMod val="50000"/>
                    <a:lumOff val="50000"/>
                    <a:alpha val="48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F81071F9-5F9E-43AF-B1F9-8F94CCA0D1D0}"/>
                </a:ext>
              </a:extLst>
            </p:cNvPr>
            <p:cNvSpPr/>
            <p:nvPr userDrawn="1"/>
          </p:nvSpPr>
          <p:spPr>
            <a:xfrm rot="10800000">
              <a:off x="-4" y="456773"/>
              <a:ext cx="12191999" cy="6400800"/>
            </a:xfrm>
            <a:prstGeom prst="rect">
              <a:avLst/>
            </a:prstGeom>
            <a:gradFill>
              <a:gsLst>
                <a:gs pos="0">
                  <a:schemeClr val="accent5">
                    <a:alpha val="37000"/>
                  </a:schemeClr>
                </a:gs>
                <a:gs pos="92000">
                  <a:schemeClr val="accent2">
                    <a:alpha val="7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954D1A4-E8FD-4E5A-A528-35498A356680}"/>
                </a:ext>
              </a:extLst>
            </p:cNvPr>
            <p:cNvSpPr/>
            <p:nvPr userDrawn="1"/>
          </p:nvSpPr>
          <p:spPr>
            <a:xfrm rot="10800000" flipH="1">
              <a:off x="-2" y="0"/>
              <a:ext cx="6096001" cy="6858000"/>
            </a:xfrm>
            <a:prstGeom prst="rect">
              <a:avLst/>
            </a:prstGeom>
            <a:gradFill>
              <a:gsLst>
                <a:gs pos="13000">
                  <a:schemeClr val="accent2">
                    <a:alpha val="61000"/>
                  </a:schemeClr>
                </a:gs>
                <a:gs pos="99000">
                  <a:schemeClr val="accent4"/>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dirty="0"/>
            </a:p>
          </p:txBody>
        </p:sp>
        <p:sp>
          <p:nvSpPr>
            <p:cNvPr id="20" name="Freeform: Shape 19">
              <a:extLst>
                <a:ext uri="{FF2B5EF4-FFF2-40B4-BE49-F238E27FC236}">
                  <a16:creationId xmlns:a16="http://schemas.microsoft.com/office/drawing/2014/main" id="{230DFABF-2A96-46EC-8C35-1C4A9D0A0739}"/>
                </a:ext>
              </a:extLst>
            </p:cNvPr>
            <p:cNvSpPr>
              <a:spLocks noChangeAspect="1"/>
            </p:cNvSpPr>
            <p:nvPr userDrawn="1"/>
          </p:nvSpPr>
          <p:spPr>
            <a:xfrm rot="16200000" flipH="1">
              <a:off x="3489960" y="822961"/>
              <a:ext cx="5212080" cy="5212080"/>
            </a:xfrm>
            <a:prstGeom prst="ellipse">
              <a:avLst/>
            </a:prstGeom>
            <a:gradFill flip="none" rotWithShape="1">
              <a:gsLst>
                <a:gs pos="7000">
                  <a:schemeClr val="accent4">
                    <a:lumMod val="60000"/>
                    <a:lumOff val="40000"/>
                    <a:alpha val="3000"/>
                  </a:schemeClr>
                </a:gs>
                <a:gs pos="100000">
                  <a:schemeClr val="bg1">
                    <a:alpha val="16000"/>
                  </a:schemeClr>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 name="Freeform: Shape 19">
            <a:extLst>
              <a:ext uri="{FF2B5EF4-FFF2-40B4-BE49-F238E27FC236}">
                <a16:creationId xmlns:a16="http://schemas.microsoft.com/office/drawing/2014/main" id="{9829D3BA-2CE1-52FA-09B7-96BDEAF530CE}"/>
              </a:ext>
              <a:ext uri="{C183D7F6-B498-43B3-948B-1728B52AA6E4}">
                <adec:decorative xmlns:adec="http://schemas.microsoft.com/office/drawing/2017/decorative" val="1"/>
              </a:ext>
            </a:extLst>
          </p:cNvPr>
          <p:cNvSpPr>
            <a:spLocks noChangeAspect="1"/>
          </p:cNvSpPr>
          <p:nvPr userDrawn="1"/>
        </p:nvSpPr>
        <p:spPr>
          <a:xfrm>
            <a:off x="3124200" y="459028"/>
            <a:ext cx="5943600" cy="5939944"/>
          </a:xfrm>
          <a:prstGeom prst="ellipse">
            <a:avLst/>
          </a:prstGeom>
          <a:gradFill flip="none" rotWithShape="1">
            <a:gsLst>
              <a:gs pos="7000">
                <a:schemeClr val="accent5">
                  <a:alpha val="30000"/>
                </a:schemeClr>
              </a:gs>
              <a:gs pos="100000">
                <a:schemeClr val="accent3">
                  <a:alpha val="20000"/>
                </a:schemeClr>
              </a:gs>
            </a:gsLst>
            <a:lin ang="1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155BA1B2-362C-9BE1-25F7-1E3A86E2667F}"/>
              </a:ext>
            </a:extLst>
          </p:cNvPr>
          <p:cNvSpPr>
            <a:spLocks noGrp="1"/>
          </p:cNvSpPr>
          <p:nvPr>
            <p:ph type="title" hasCustomPrompt="1"/>
          </p:nvPr>
        </p:nvSpPr>
        <p:spPr>
          <a:xfrm>
            <a:off x="975360" y="1731702"/>
            <a:ext cx="10241280" cy="3394596"/>
          </a:xfrm>
        </p:spPr>
        <p:txBody>
          <a:bodyPr anchor="ctr" anchorCtr="0"/>
          <a:lstStyle>
            <a:lvl1pPr algn="ctr">
              <a:defRPr baseline="0"/>
            </a:lvl1pPr>
          </a:lstStyle>
          <a:p>
            <a:r>
              <a:rPr lang="en-US" dirty="0"/>
              <a:t>Click to add title</a:t>
            </a:r>
          </a:p>
        </p:txBody>
      </p:sp>
      <p:sp>
        <p:nvSpPr>
          <p:cNvPr id="3" name="Rectangle 2">
            <a:extLst>
              <a:ext uri="{FF2B5EF4-FFF2-40B4-BE49-F238E27FC236}">
                <a16:creationId xmlns:a16="http://schemas.microsoft.com/office/drawing/2014/main" id="{4253DD31-8C23-CEA0-7016-E263E3AE4D48}"/>
              </a:ext>
              <a:ext uri="{C183D7F6-B498-43B3-948B-1728B52AA6E4}">
                <adec:decorative xmlns:adec="http://schemas.microsoft.com/office/drawing/2017/decorative" val="1"/>
              </a:ext>
            </a:extLst>
          </p:cNvPr>
          <p:cNvSpPr/>
          <p:nvPr userDrawn="1"/>
        </p:nvSpPr>
        <p:spPr>
          <a:xfrm>
            <a:off x="1" y="6401228"/>
            <a:ext cx="12192000" cy="456772"/>
          </a:xfrm>
          <a:prstGeom prst="rect">
            <a:avLst/>
          </a:prstGeom>
          <a:gradFill>
            <a:gsLst>
              <a:gs pos="0">
                <a:schemeClr val="accent5">
                  <a:alpha val="75000"/>
                </a:schemeClr>
              </a:gs>
              <a:gs pos="100000">
                <a:schemeClr val="tx2">
                  <a:lumMod val="50000"/>
                  <a:lumOff val="50000"/>
                  <a:alpha val="48000"/>
                </a:schemeClr>
              </a:gs>
            </a:gsLst>
            <a:lin ang="138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728606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306F3896-19D4-4232-82CE-6C81979F6FE1}"/>
              </a:ext>
              <a:ext uri="{C183D7F6-B498-43B3-948B-1728B52AA6E4}">
                <adec:decorative xmlns:adec="http://schemas.microsoft.com/office/drawing/2017/decorative" val="1"/>
              </a:ext>
            </a:extLst>
          </p:cNvPr>
          <p:cNvGrpSpPr/>
          <p:nvPr userDrawn="1"/>
        </p:nvGrpSpPr>
        <p:grpSpPr>
          <a:xfrm>
            <a:off x="0" y="6409177"/>
            <a:ext cx="12192000" cy="456774"/>
            <a:chOff x="0" y="6401226"/>
            <a:chExt cx="12192000" cy="456774"/>
          </a:xfrm>
        </p:grpSpPr>
        <p:sp>
          <p:nvSpPr>
            <p:cNvPr id="44" name="Rectangle 43">
              <a:extLst>
                <a:ext uri="{FF2B5EF4-FFF2-40B4-BE49-F238E27FC236}">
                  <a16:creationId xmlns:a16="http://schemas.microsoft.com/office/drawing/2014/main" id="{191D0E40-FF26-4842-B967-3FA07E78DC55}"/>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7BE4E0C1-B316-4C88-9FF8-5BA9F1C67DCE}"/>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8" name="Rectangle 37">
            <a:extLst>
              <a:ext uri="{FF2B5EF4-FFF2-40B4-BE49-F238E27FC236}">
                <a16:creationId xmlns:a16="http://schemas.microsoft.com/office/drawing/2014/main" id="{6F7B3B56-B1E0-482A-BCB7-F6DFF267F460}"/>
              </a:ext>
              <a:ext uri="{C183D7F6-B498-43B3-948B-1728B52AA6E4}">
                <adec:decorative xmlns:adec="http://schemas.microsoft.com/office/drawing/2017/decorative" val="1"/>
              </a:ext>
            </a:extLst>
          </p:cNvPr>
          <p:cNvSpPr/>
          <p:nvPr userDrawn="1"/>
        </p:nvSpPr>
        <p:spPr>
          <a:xfrm rot="16200000" flipH="1">
            <a:off x="-152400" y="161109"/>
            <a:ext cx="6400800" cy="6094466"/>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1966FDA2-772B-4D2A-AB6A-EE70A258E8F2}"/>
              </a:ext>
              <a:ext uri="{C183D7F6-B498-43B3-948B-1728B52AA6E4}">
                <adec:decorative xmlns:adec="http://schemas.microsoft.com/office/drawing/2017/decorative" val="1"/>
              </a:ext>
            </a:extLst>
          </p:cNvPr>
          <p:cNvSpPr/>
          <p:nvPr userDrawn="1"/>
        </p:nvSpPr>
        <p:spPr>
          <a:xfrm rot="16200000" flipH="1">
            <a:off x="2071713" y="2385989"/>
            <a:ext cx="1951041" cy="6094468"/>
          </a:xfrm>
          <a:prstGeom prst="rect">
            <a:avLst/>
          </a:prstGeom>
          <a:gradFill>
            <a:gsLst>
              <a:gs pos="0">
                <a:schemeClr val="accent5">
                  <a:lumMod val="60000"/>
                  <a:lumOff val="40000"/>
                  <a:alpha val="0"/>
                </a:schemeClr>
              </a:gs>
              <a:gs pos="99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a:extLst>
              <a:ext uri="{FF2B5EF4-FFF2-40B4-BE49-F238E27FC236}">
                <a16:creationId xmlns:a16="http://schemas.microsoft.com/office/drawing/2014/main" id="{113291B3-B6EE-40A3-8DD7-FA478AD26ED6}"/>
              </a:ext>
              <a:ext uri="{C183D7F6-B498-43B3-948B-1728B52AA6E4}">
                <adec:decorative xmlns:adec="http://schemas.microsoft.com/office/drawing/2017/decorative" val="1"/>
              </a:ext>
            </a:extLst>
          </p:cNvPr>
          <p:cNvSpPr/>
          <p:nvPr userDrawn="1"/>
        </p:nvSpPr>
        <p:spPr>
          <a:xfrm rot="20635413">
            <a:off x="1810016" y="1721821"/>
            <a:ext cx="3900087" cy="4178958"/>
          </a:xfrm>
          <a:custGeom>
            <a:avLst/>
            <a:gdLst>
              <a:gd name="connsiteX0" fmla="*/ 2431955 w 3900087"/>
              <a:gd name="connsiteY0" fmla="*/ 93939 h 4178958"/>
              <a:gd name="connsiteX1" fmla="*/ 3900087 w 3900087"/>
              <a:gd name="connsiteY1" fmla="*/ 2089479 h 4178958"/>
              <a:gd name="connsiteX2" fmla="*/ 1810608 w 3900087"/>
              <a:gd name="connsiteY2" fmla="*/ 4178958 h 4178958"/>
              <a:gd name="connsiteX3" fmla="*/ 77979 w 3900087"/>
              <a:gd name="connsiteY3" fmla="*/ 3257727 h 4178958"/>
              <a:gd name="connsiteX4" fmla="*/ 0 w 3900087"/>
              <a:gd name="connsiteY4" fmla="*/ 3129368 h 4178958"/>
              <a:gd name="connsiteX5" fmla="*/ 831517 w 3900087"/>
              <a:gd name="connsiteY5" fmla="*/ 244058 h 4178958"/>
              <a:gd name="connsiteX6" fmla="*/ 997289 w 3900087"/>
              <a:gd name="connsiteY6" fmla="*/ 164202 h 4178958"/>
              <a:gd name="connsiteX7" fmla="*/ 1810608 w 3900087"/>
              <a:gd name="connsiteY7" fmla="*/ 0 h 4178958"/>
              <a:gd name="connsiteX8" fmla="*/ 2431955 w 390008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087" h="4178958">
                <a:moveTo>
                  <a:pt x="2431955" y="93939"/>
                </a:moveTo>
                <a:cubicBezTo>
                  <a:pt x="3282516" y="358491"/>
                  <a:pt x="3900087" y="1151865"/>
                  <a:pt x="3900087" y="2089479"/>
                </a:cubicBezTo>
                <a:cubicBezTo>
                  <a:pt x="3900087" y="3243466"/>
                  <a:pt x="2964595" y="4178958"/>
                  <a:pt x="1810608" y="4178958"/>
                </a:cubicBezTo>
                <a:cubicBezTo>
                  <a:pt x="1089366" y="4178958"/>
                  <a:pt x="453474" y="3813531"/>
                  <a:pt x="77979" y="3257727"/>
                </a:cubicBezTo>
                <a:lnTo>
                  <a:pt x="0" y="3129368"/>
                </a:lnTo>
                <a:lnTo>
                  <a:pt x="831517" y="244058"/>
                </a:lnTo>
                <a:lnTo>
                  <a:pt x="997289" y="164202"/>
                </a:lnTo>
                <a:cubicBezTo>
                  <a:pt x="1247270" y="58468"/>
                  <a:pt x="1522111" y="0"/>
                  <a:pt x="1810608" y="0"/>
                </a:cubicBezTo>
                <a:cubicBezTo>
                  <a:pt x="2026981" y="0"/>
                  <a:pt x="2235672" y="32888"/>
                  <a:pt x="2431955" y="93939"/>
                </a:cubicBezTo>
                <a:close/>
              </a:path>
            </a:pathLst>
          </a:custGeom>
          <a:gradFill>
            <a:gsLst>
              <a:gs pos="34000">
                <a:schemeClr val="bg1">
                  <a:alpha val="0"/>
                </a:schemeClr>
              </a:gs>
              <a:gs pos="100000">
                <a:schemeClr val="accent6">
                  <a:alpha val="35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Rectangle 27">
            <a:extLst>
              <a:ext uri="{FF2B5EF4-FFF2-40B4-BE49-F238E27FC236}">
                <a16:creationId xmlns:a16="http://schemas.microsoft.com/office/drawing/2014/main" id="{CD997F7F-035E-456B-A91D-449104462481}"/>
              </a:ext>
              <a:ext uri="{C183D7F6-B498-43B3-948B-1728B52AA6E4}">
                <adec:decorative xmlns:adec="http://schemas.microsoft.com/office/drawing/2017/decorative" val="1"/>
              </a:ext>
            </a:extLst>
          </p:cNvPr>
          <p:cNvSpPr/>
          <p:nvPr userDrawn="1"/>
        </p:nvSpPr>
        <p:spPr>
          <a:xfrm rot="5400000" flipH="1">
            <a:off x="1075528" y="-614277"/>
            <a:ext cx="4400609" cy="5637268"/>
          </a:xfrm>
          <a:prstGeom prst="rect">
            <a:avLst/>
          </a:prstGeom>
          <a:gradFill>
            <a:gsLst>
              <a:gs pos="0">
                <a:schemeClr val="accent5">
                  <a:alpha val="29000"/>
                </a:schemeClr>
              </a:gs>
              <a:gs pos="100000">
                <a:schemeClr val="accent4">
                  <a:alpha val="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a:extLst>
              <a:ext uri="{FF2B5EF4-FFF2-40B4-BE49-F238E27FC236}">
                <a16:creationId xmlns:a16="http://schemas.microsoft.com/office/drawing/2014/main" id="{ED625ADC-8F5C-4D24-FB31-E0A0566E6A9B}"/>
              </a:ext>
              <a:ext uri="{C183D7F6-B498-43B3-948B-1728B52AA6E4}">
                <adec:decorative xmlns:adec="http://schemas.microsoft.com/office/drawing/2017/decorative" val="1"/>
              </a:ext>
            </a:extLst>
          </p:cNvPr>
          <p:cNvSpPr/>
          <p:nvPr userDrawn="1"/>
        </p:nvSpPr>
        <p:spPr>
          <a:xfrm rot="16200000" flipH="1">
            <a:off x="6314338" y="572611"/>
            <a:ext cx="5676110" cy="5167469"/>
          </a:xfrm>
          <a:custGeom>
            <a:avLst/>
            <a:gdLst>
              <a:gd name="connsiteX0" fmla="*/ 2370046 w 5676110"/>
              <a:gd name="connsiteY0" fmla="*/ 0 h 5167469"/>
              <a:gd name="connsiteX1" fmla="*/ 2370046 w 5676110"/>
              <a:gd name="connsiteY1" fmla="*/ 5165927 h 5167469"/>
              <a:gd name="connsiteX2" fmla="*/ 5676110 w 5676110"/>
              <a:gd name="connsiteY2" fmla="*/ 5165927 h 5167469"/>
              <a:gd name="connsiteX3" fmla="*/ 5676110 w 5676110"/>
              <a:gd name="connsiteY3" fmla="*/ 0 h 5167469"/>
              <a:gd name="connsiteX4" fmla="*/ 0 w 5676110"/>
              <a:gd name="connsiteY4" fmla="*/ 2584289 h 5167469"/>
              <a:gd name="connsiteX5" fmla="*/ 2273104 w 5676110"/>
              <a:gd name="connsiteY5" fmla="*/ 5162459 h 5167469"/>
              <a:gd name="connsiteX6" fmla="*/ 2370044 w 5676110"/>
              <a:gd name="connsiteY6" fmla="*/ 5167469 h 5167469"/>
              <a:gd name="connsiteX7" fmla="*/ 2370043 w 5676110"/>
              <a:gd name="connsiteY7" fmla="*/ 1109 h 5167469"/>
              <a:gd name="connsiteX8" fmla="*/ 2273104 w 5676110"/>
              <a:gd name="connsiteY8" fmla="*/ 6119 h 5167469"/>
              <a:gd name="connsiteX9" fmla="*/ 0 w 5676110"/>
              <a:gd name="connsiteY9" fmla="*/ 2584289 h 5167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6110" h="5167469">
                <a:moveTo>
                  <a:pt x="2370046" y="0"/>
                </a:moveTo>
                <a:lnTo>
                  <a:pt x="2370046" y="5165927"/>
                </a:lnTo>
                <a:lnTo>
                  <a:pt x="5676110" y="5165927"/>
                </a:lnTo>
                <a:lnTo>
                  <a:pt x="5676110" y="0"/>
                </a:lnTo>
                <a:close/>
                <a:moveTo>
                  <a:pt x="0" y="2584289"/>
                </a:moveTo>
                <a:cubicBezTo>
                  <a:pt x="0" y="3926109"/>
                  <a:pt x="996335" y="5029746"/>
                  <a:pt x="2273104" y="5162459"/>
                </a:cubicBezTo>
                <a:lnTo>
                  <a:pt x="2370044" y="5167469"/>
                </a:lnTo>
                <a:lnTo>
                  <a:pt x="2370043" y="1109"/>
                </a:lnTo>
                <a:lnTo>
                  <a:pt x="2273104" y="6119"/>
                </a:lnTo>
                <a:cubicBezTo>
                  <a:pt x="996335" y="138833"/>
                  <a:pt x="0" y="1242470"/>
                  <a:pt x="0" y="2584289"/>
                </a:cubicBezTo>
                <a:close/>
              </a:path>
            </a:pathLst>
          </a:custGeom>
          <a:gradFill flip="none" rotWithShape="1">
            <a:gsLst>
              <a:gs pos="7000">
                <a:schemeClr val="accent2"/>
              </a:gs>
              <a:gs pos="26000">
                <a:srgbClr val="C95A84"/>
              </a:gs>
              <a:gs pos="65000">
                <a:schemeClr val="accent6"/>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C4BB0C4-4982-9534-E355-6F700CA613BC}"/>
              </a:ext>
            </a:extLst>
          </p:cNvPr>
          <p:cNvSpPr>
            <a:spLocks noGrp="1"/>
          </p:cNvSpPr>
          <p:nvPr>
            <p:ph type="title"/>
          </p:nvPr>
        </p:nvSpPr>
        <p:spPr>
          <a:xfrm>
            <a:off x="626165" y="189782"/>
            <a:ext cx="5219086" cy="3830130"/>
          </a:xfrm>
        </p:spPr>
        <p:txBody>
          <a:bodyPr/>
          <a:lstStyle>
            <a:lvl1pPr>
              <a:defRPr/>
            </a:lvl1pPr>
          </a:lstStyle>
          <a:p>
            <a:r>
              <a:rPr lang="en-US"/>
              <a:t>Click to edit Master title style</a:t>
            </a:r>
            <a:endParaRPr lang="en-US" dirty="0"/>
          </a:p>
        </p:txBody>
      </p:sp>
      <p:sp>
        <p:nvSpPr>
          <p:cNvPr id="30" name="Footer Placeholder 4">
            <a:extLst>
              <a:ext uri="{FF2B5EF4-FFF2-40B4-BE49-F238E27FC236}">
                <a16:creationId xmlns:a16="http://schemas.microsoft.com/office/drawing/2014/main" id="{43D0BC76-B58B-4508-A4FF-DC3D3ADB54CE}"/>
              </a:ext>
            </a:extLst>
          </p:cNvPr>
          <p:cNvSpPr>
            <a:spLocks noGrp="1"/>
          </p:cNvSpPr>
          <p:nvPr>
            <p:ph type="ftr" sz="quarter" idx="11"/>
          </p:nvPr>
        </p:nvSpPr>
        <p:spPr>
          <a:xfrm rot="5400000">
            <a:off x="-1739649" y="1823065"/>
            <a:ext cx="3936495" cy="457200"/>
          </a:xfrm>
        </p:spPr>
        <p:txBody>
          <a:bodyPr/>
          <a:lstStyle>
            <a:lvl1pPr>
              <a:defRPr>
                <a:solidFill>
                  <a:schemeClr val="bg1"/>
                </a:solidFill>
              </a:defRPr>
            </a:lvl1pPr>
          </a:lstStyle>
          <a:p>
            <a:r>
              <a:rPr lang="en-US" dirty="0"/>
              <a:t>Presentation Title</a:t>
            </a:r>
          </a:p>
        </p:txBody>
      </p:sp>
      <p:sp>
        <p:nvSpPr>
          <p:cNvPr id="3" name="Content Placeholder 2">
            <a:extLst>
              <a:ext uri="{FF2B5EF4-FFF2-40B4-BE49-F238E27FC236}">
                <a16:creationId xmlns:a16="http://schemas.microsoft.com/office/drawing/2014/main" id="{50A73B76-2F23-43F4-BD43-914BAEE88CF6}"/>
              </a:ext>
            </a:extLst>
          </p:cNvPr>
          <p:cNvSpPr>
            <a:spLocks noGrp="1"/>
          </p:cNvSpPr>
          <p:nvPr>
            <p:ph sz="quarter" idx="16" hasCustomPrompt="1"/>
          </p:nvPr>
        </p:nvSpPr>
        <p:spPr>
          <a:xfrm>
            <a:off x="6887059" y="2009950"/>
            <a:ext cx="4529559" cy="3725411"/>
          </a:xfrm>
        </p:spPr>
        <p:txBody>
          <a:bodyPr anchor="ctr">
            <a:normAutofit/>
          </a:bodyPr>
          <a:lstStyle>
            <a:lvl1pPr marL="457200" indent="-228600" algn="l">
              <a:buFont typeface="Arial" panose="020B0604020202020204" pitchFamily="34" charset="0"/>
              <a:buChar char="•"/>
              <a:defRPr sz="2000">
                <a:solidFill>
                  <a:schemeClr val="tx1"/>
                </a:solidFill>
              </a:defRPr>
            </a:lvl1pPr>
            <a:lvl2pPr marL="800100" indent="-342900">
              <a:buFont typeface="Arial" panose="020B0604020202020204" pitchFamily="34" charset="0"/>
              <a:buChar char="•"/>
              <a:defRPr/>
            </a:lvl2pPr>
            <a:lvl3pPr marL="1200150" indent="-285750">
              <a:buFont typeface="Arial" panose="020B0604020202020204" pitchFamily="34" charset="0"/>
              <a:buChar char="•"/>
              <a:defRPr/>
            </a:lvl3pPr>
            <a:lvl4pPr marL="1657350" indent="-285750">
              <a:buFont typeface="Arial" panose="020B0604020202020204" pitchFamily="34" charset="0"/>
              <a:buChar char="•"/>
              <a:defRPr/>
            </a:lvl4pPr>
            <a:lvl5pPr marL="2114550" indent="-285750">
              <a:buFont typeface="Arial" panose="020B0604020202020204" pitchFamily="34" charset="0"/>
              <a:buChar char="•"/>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Date Placeholder 3">
            <a:extLst>
              <a:ext uri="{FF2B5EF4-FFF2-40B4-BE49-F238E27FC236}">
                <a16:creationId xmlns:a16="http://schemas.microsoft.com/office/drawing/2014/main" id="{B0C91521-9FA7-4A68-9C94-30DAE875F3AF}"/>
              </a:ext>
            </a:extLst>
          </p:cNvPr>
          <p:cNvSpPr>
            <a:spLocks noGrp="1"/>
          </p:cNvSpPr>
          <p:nvPr>
            <p:ph type="dt" sz="half" idx="10"/>
          </p:nvPr>
        </p:nvSpPr>
        <p:spPr>
          <a:xfrm>
            <a:off x="7910111" y="6409170"/>
            <a:ext cx="3702392" cy="448830"/>
          </a:xfrm>
        </p:spPr>
        <p:txBody>
          <a:bodyPr/>
          <a:lstStyle>
            <a:lvl1pPr>
              <a:defRPr>
                <a:solidFill>
                  <a:schemeClr val="bg1"/>
                </a:solidFill>
              </a:defRPr>
            </a:lvl1pPr>
          </a:lstStyle>
          <a:p>
            <a:r>
              <a:rPr lang="en-US"/>
              <a:t>20XX</a:t>
            </a:r>
            <a:endParaRPr lang="en-US" dirty="0"/>
          </a:p>
        </p:txBody>
      </p:sp>
      <p:sp>
        <p:nvSpPr>
          <p:cNvPr id="36" name="Slide Number Placeholder 5">
            <a:extLst>
              <a:ext uri="{FF2B5EF4-FFF2-40B4-BE49-F238E27FC236}">
                <a16:creationId xmlns:a16="http://schemas.microsoft.com/office/drawing/2014/main" id="{43143B3C-F960-42CF-BBA0-4990E987477B}"/>
              </a:ext>
            </a:extLst>
          </p:cNvPr>
          <p:cNvSpPr>
            <a:spLocks noGrp="1"/>
          </p:cNvSpPr>
          <p:nvPr>
            <p:ph type="sldNum" sz="quarter" idx="12"/>
          </p:nvPr>
        </p:nvSpPr>
        <p:spPr>
          <a:xfrm>
            <a:off x="11669678" y="6408742"/>
            <a:ext cx="438652" cy="448830"/>
          </a:xfrm>
        </p:spPr>
        <p:txBody>
          <a:bodyPr/>
          <a:lstStyle>
            <a:lvl1pPr>
              <a:defRPr>
                <a:solidFill>
                  <a:schemeClr val="bg1"/>
                </a:solidFill>
              </a:defRPr>
            </a:lvl1pPr>
          </a:lstStyle>
          <a:p>
            <a:fld id="{39A857F5-96C8-461D-A78C-38E92FE1C522}" type="slidenum">
              <a:rPr lang="en-US" smtClean="0"/>
              <a:pPr/>
              <a:t>‹#›</a:t>
            </a:fld>
            <a:endParaRPr lang="en-US" dirty="0"/>
          </a:p>
        </p:txBody>
      </p:sp>
    </p:spTree>
    <p:extLst>
      <p:ext uri="{BB962C8B-B14F-4D97-AF65-F5344CB8AC3E}">
        <p14:creationId xmlns:p14="http://schemas.microsoft.com/office/powerpoint/2010/main" val="38359116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8E402A4-F264-4871-DFF1-9A34F1F199C2}"/>
              </a:ext>
              <a:ext uri="{C183D7F6-B498-43B3-948B-1728B52AA6E4}">
                <adec:decorative xmlns:adec="http://schemas.microsoft.com/office/drawing/2017/decorative" val="1"/>
              </a:ext>
            </a:extLst>
          </p:cNvPr>
          <p:cNvGrpSpPr/>
          <p:nvPr userDrawn="1"/>
        </p:nvGrpSpPr>
        <p:grpSpPr>
          <a:xfrm>
            <a:off x="-30482" y="0"/>
            <a:ext cx="12252955" cy="6858000"/>
            <a:chOff x="-30482" y="0"/>
            <a:chExt cx="12252955" cy="6858000"/>
          </a:xfrm>
        </p:grpSpPr>
        <p:sp useBgFill="1">
          <p:nvSpPr>
            <p:cNvPr id="15" name="Rectangle 14">
              <a:extLst>
                <a:ext uri="{FF2B5EF4-FFF2-40B4-BE49-F238E27FC236}">
                  <a16:creationId xmlns:a16="http://schemas.microsoft.com/office/drawing/2014/main" id="{52728D19-281F-4946-9684-65A557653DDA}"/>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412D4F2-D8CF-48D7-8E93-9342D2AE3950}"/>
                </a:ext>
              </a:extLst>
            </p:cNvPr>
            <p:cNvSpPr/>
            <p:nvPr userDrawn="1"/>
          </p:nvSpPr>
          <p:spPr>
            <a:xfrm rot="10800000" flipH="1">
              <a:off x="-4250" y="0"/>
              <a:ext cx="12191999" cy="6858000"/>
            </a:xfrm>
            <a:prstGeom prst="rect">
              <a:avLst/>
            </a:prstGeom>
            <a:gradFill>
              <a:gsLst>
                <a:gs pos="0">
                  <a:schemeClr val="accent5">
                    <a:alpha val="75000"/>
                  </a:schemeClr>
                </a:gs>
                <a:gs pos="100000">
                  <a:schemeClr val="tx2">
                    <a:lumMod val="50000"/>
                    <a:lumOff val="50000"/>
                    <a:alpha val="48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F81071F9-5F9E-43AF-B1F9-8F94CCA0D1D0}"/>
                </a:ext>
              </a:extLst>
            </p:cNvPr>
            <p:cNvSpPr/>
            <p:nvPr userDrawn="1"/>
          </p:nvSpPr>
          <p:spPr>
            <a:xfrm rot="10800000">
              <a:off x="-4" y="456773"/>
              <a:ext cx="12191999" cy="6400800"/>
            </a:xfrm>
            <a:prstGeom prst="rect">
              <a:avLst/>
            </a:prstGeom>
            <a:gradFill>
              <a:gsLst>
                <a:gs pos="0">
                  <a:schemeClr val="accent5">
                    <a:alpha val="37000"/>
                  </a:schemeClr>
                </a:gs>
                <a:gs pos="92000">
                  <a:schemeClr val="accent2">
                    <a:alpha val="7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954D1A4-E8FD-4E5A-A528-35498A356680}"/>
                </a:ext>
              </a:extLst>
            </p:cNvPr>
            <p:cNvSpPr/>
            <p:nvPr userDrawn="1"/>
          </p:nvSpPr>
          <p:spPr>
            <a:xfrm rot="10800000" flipH="1">
              <a:off x="-30482" y="0"/>
              <a:ext cx="6553723" cy="6858000"/>
            </a:xfrm>
            <a:prstGeom prst="rect">
              <a:avLst/>
            </a:prstGeom>
            <a:gradFill>
              <a:gsLst>
                <a:gs pos="13000">
                  <a:schemeClr val="accent2">
                    <a:alpha val="61000"/>
                  </a:schemeClr>
                </a:gs>
                <a:gs pos="99000">
                  <a:schemeClr val="accent4"/>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dirty="0"/>
            </a:p>
          </p:txBody>
        </p:sp>
        <p:sp>
          <p:nvSpPr>
            <p:cNvPr id="20" name="Freeform: Shape 19">
              <a:extLst>
                <a:ext uri="{FF2B5EF4-FFF2-40B4-BE49-F238E27FC236}">
                  <a16:creationId xmlns:a16="http://schemas.microsoft.com/office/drawing/2014/main" id="{230DFABF-2A96-46EC-8C35-1C4A9D0A0739}"/>
                </a:ext>
              </a:extLst>
            </p:cNvPr>
            <p:cNvSpPr/>
            <p:nvPr userDrawn="1"/>
          </p:nvSpPr>
          <p:spPr>
            <a:xfrm flipH="1">
              <a:off x="6523243" y="469850"/>
              <a:ext cx="3170572" cy="6387725"/>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7000">
                  <a:schemeClr val="accent4">
                    <a:lumMod val="60000"/>
                    <a:lumOff val="40000"/>
                    <a:alpha val="10000"/>
                  </a:schemeClr>
                </a:gs>
                <a:gs pos="100000">
                  <a:schemeClr val="bg1">
                    <a:alpha val="16000"/>
                  </a:schemeClr>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19">
              <a:extLst>
                <a:ext uri="{FF2B5EF4-FFF2-40B4-BE49-F238E27FC236}">
                  <a16:creationId xmlns:a16="http://schemas.microsoft.com/office/drawing/2014/main" id="{0CC1E85A-F138-6197-E8DA-2DE6BB5E0619}"/>
                </a:ext>
              </a:extLst>
            </p:cNvPr>
            <p:cNvSpPr>
              <a:spLocks noChangeAspect="1"/>
            </p:cNvSpPr>
            <p:nvPr userDrawn="1"/>
          </p:nvSpPr>
          <p:spPr>
            <a:xfrm rot="16200000" flipH="1">
              <a:off x="3822710" y="933418"/>
              <a:ext cx="5431536" cy="5431536"/>
            </a:xfrm>
            <a:prstGeom prst="ellipse">
              <a:avLst/>
            </a:prstGeom>
            <a:gradFill flip="none" rotWithShape="1">
              <a:gsLst>
                <a:gs pos="7000">
                  <a:schemeClr val="accent4">
                    <a:lumMod val="60000"/>
                    <a:lumOff val="40000"/>
                    <a:alpha val="3000"/>
                  </a:schemeClr>
                </a:gs>
                <a:gs pos="100000">
                  <a:schemeClr val="bg1">
                    <a:alpha val="16000"/>
                  </a:schemeClr>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6EECD023-F890-6522-3CBB-909C23BF31B3}"/>
                </a:ext>
              </a:extLst>
            </p:cNvPr>
            <p:cNvSpPr/>
            <p:nvPr userDrawn="1"/>
          </p:nvSpPr>
          <p:spPr>
            <a:xfrm rot="5400000" flipH="1">
              <a:off x="8043933" y="2679459"/>
              <a:ext cx="2657845" cy="5699234"/>
            </a:xfrm>
            <a:prstGeom prst="rect">
              <a:avLst/>
            </a:prstGeom>
            <a:gradFill>
              <a:gsLst>
                <a:gs pos="2000">
                  <a:schemeClr val="accent4">
                    <a:alpha val="50000"/>
                  </a:schemeClr>
                </a:gs>
                <a:gs pos="100000">
                  <a:schemeClr val="accent3">
                    <a:alpha val="20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155BA1B2-362C-9BE1-25F7-1E3A86E2667F}"/>
              </a:ext>
            </a:extLst>
          </p:cNvPr>
          <p:cNvSpPr>
            <a:spLocks noGrp="1"/>
          </p:cNvSpPr>
          <p:nvPr>
            <p:ph type="title" hasCustomPrompt="1"/>
          </p:nvPr>
        </p:nvSpPr>
        <p:spPr>
          <a:xfrm>
            <a:off x="741872" y="548640"/>
            <a:ext cx="5538158" cy="5810678"/>
          </a:xfrm>
        </p:spPr>
        <p:txBody>
          <a:bodyPr anchor="ctr" anchorCtr="0"/>
          <a:lstStyle>
            <a:lvl1pPr algn="l">
              <a:defRPr baseline="0"/>
            </a:lvl1pPr>
          </a:lstStyle>
          <a:p>
            <a:r>
              <a:rPr lang="en-US" dirty="0"/>
              <a:t>Click to add title</a:t>
            </a:r>
          </a:p>
        </p:txBody>
      </p:sp>
      <p:sp>
        <p:nvSpPr>
          <p:cNvPr id="14" name="Picture Placeholder 13">
            <a:extLst>
              <a:ext uri="{FF2B5EF4-FFF2-40B4-BE49-F238E27FC236}">
                <a16:creationId xmlns:a16="http://schemas.microsoft.com/office/drawing/2014/main" id="{E5A540C6-9611-36DF-E763-4F4D9F619037}"/>
              </a:ext>
            </a:extLst>
          </p:cNvPr>
          <p:cNvSpPr>
            <a:spLocks noGrp="1"/>
          </p:cNvSpPr>
          <p:nvPr>
            <p:ph type="pic" sz="quarter" idx="13"/>
          </p:nvPr>
        </p:nvSpPr>
        <p:spPr>
          <a:xfrm>
            <a:off x="6523243" y="948047"/>
            <a:ext cx="2711967" cy="5431330"/>
          </a:xfrm>
          <a:custGeom>
            <a:avLst/>
            <a:gdLst>
              <a:gd name="connsiteX0" fmla="*/ 0 w 2711967"/>
              <a:gd name="connsiteY0" fmla="*/ 0 h 5431330"/>
              <a:gd name="connsiteX1" fmla="*/ 275450 w 2711967"/>
              <a:gd name="connsiteY1" fmla="*/ 13918 h 5431330"/>
              <a:gd name="connsiteX2" fmla="*/ 2711967 w 2711967"/>
              <a:gd name="connsiteY2" fmla="*/ 2715665 h 5431330"/>
              <a:gd name="connsiteX3" fmla="*/ 275450 w 2711967"/>
              <a:gd name="connsiteY3" fmla="*/ 5417412 h 5431330"/>
              <a:gd name="connsiteX4" fmla="*/ 0 w 2711967"/>
              <a:gd name="connsiteY4" fmla="*/ 5431330 h 5431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1967" h="5431330">
                <a:moveTo>
                  <a:pt x="0" y="0"/>
                </a:moveTo>
                <a:lnTo>
                  <a:pt x="275450" y="13918"/>
                </a:lnTo>
                <a:cubicBezTo>
                  <a:pt x="1644006" y="152993"/>
                  <a:pt x="2711967" y="1309531"/>
                  <a:pt x="2711967" y="2715665"/>
                </a:cubicBezTo>
                <a:cubicBezTo>
                  <a:pt x="2711967" y="4121800"/>
                  <a:pt x="1644006" y="5278338"/>
                  <a:pt x="275450" y="5417412"/>
                </a:cubicBezTo>
                <a:lnTo>
                  <a:pt x="0" y="5431330"/>
                </a:lnTo>
                <a:close/>
              </a:path>
            </a:pathLst>
          </a:custGeom>
          <a:solidFill>
            <a:schemeClr val="accent6"/>
          </a:solidFill>
        </p:spPr>
        <p:txBody>
          <a:bodyPr wrap="square" tIns="1645920" rIns="182880" anchor="t" anchorCtr="0">
            <a:noAutofit/>
          </a:bodyP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30558846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Break 1">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6656623-465F-ABF1-A0A3-D5DED6EB1045}"/>
              </a:ext>
              <a:ext uri="{C183D7F6-B498-43B3-948B-1728B52AA6E4}">
                <adec:decorative xmlns:adec="http://schemas.microsoft.com/office/drawing/2017/decorative" val="1"/>
              </a:ext>
            </a:extLst>
          </p:cNvPr>
          <p:cNvGrpSpPr/>
          <p:nvPr userDrawn="1"/>
        </p:nvGrpSpPr>
        <p:grpSpPr>
          <a:xfrm>
            <a:off x="-17809" y="0"/>
            <a:ext cx="6113515" cy="6411879"/>
            <a:chOff x="-17809" y="0"/>
            <a:chExt cx="6113515" cy="6411879"/>
          </a:xfrm>
        </p:grpSpPr>
        <p:sp>
          <p:nvSpPr>
            <p:cNvPr id="36" name="Rectangle 35">
              <a:extLst>
                <a:ext uri="{FF2B5EF4-FFF2-40B4-BE49-F238E27FC236}">
                  <a16:creationId xmlns:a16="http://schemas.microsoft.com/office/drawing/2014/main" id="{AE2DFFA2-22D4-4919-9C0C-45E51AF578AC}"/>
                </a:ext>
              </a:extLst>
            </p:cNvPr>
            <p:cNvSpPr/>
            <p:nvPr userDrawn="1"/>
          </p:nvSpPr>
          <p:spPr>
            <a:xfrm rot="5400000" flipH="1">
              <a:off x="-152592" y="162118"/>
              <a:ext cx="6400418" cy="6095233"/>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24FBF45C-4020-4F59-8E88-4006B53BE427}"/>
                </a:ext>
              </a:extLst>
            </p:cNvPr>
            <p:cNvSpPr/>
            <p:nvPr userDrawn="1"/>
          </p:nvSpPr>
          <p:spPr>
            <a:xfrm rot="5400000" flipH="1">
              <a:off x="-161024" y="143687"/>
              <a:ext cx="6400418" cy="6113043"/>
            </a:xfrm>
            <a:prstGeom prst="rect">
              <a:avLst/>
            </a:prstGeom>
            <a:gradFill>
              <a:gsLst>
                <a:gs pos="0">
                  <a:schemeClr val="accent5">
                    <a:lumMod val="60000"/>
                    <a:lumOff val="40000"/>
                  </a:schemeClr>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BFCE23BB-F1B6-4676-BAD7-56273E800FEB}"/>
                </a:ext>
              </a:extLst>
            </p:cNvPr>
            <p:cNvSpPr/>
            <p:nvPr userDrawn="1"/>
          </p:nvSpPr>
          <p:spPr>
            <a:xfrm rot="5400000" flipH="1">
              <a:off x="1932850" y="2249496"/>
              <a:ext cx="2211724" cy="6113042"/>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3136A792-3F80-40BE-96DB-0CDC51B9AA89}"/>
                </a:ext>
              </a:extLst>
            </p:cNvPr>
            <p:cNvSpPr/>
            <p:nvPr userDrawn="1"/>
          </p:nvSpPr>
          <p:spPr>
            <a:xfrm rot="6097846">
              <a:off x="767675" y="747345"/>
              <a:ext cx="4808302" cy="4808302"/>
            </a:xfrm>
            <a:prstGeom prst="ellipse">
              <a:avLst/>
            </a:pr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347B9F2E-88FD-DD95-86E3-4FB51190DCCF}"/>
              </a:ext>
            </a:extLst>
          </p:cNvPr>
          <p:cNvSpPr>
            <a:spLocks noGrp="1"/>
          </p:cNvSpPr>
          <p:nvPr>
            <p:ph type="title"/>
          </p:nvPr>
        </p:nvSpPr>
        <p:spPr>
          <a:xfrm>
            <a:off x="630936" y="80592"/>
            <a:ext cx="5168348" cy="3710115"/>
          </a:xfrm>
        </p:spPr>
        <p:txBody>
          <a:bodyPr/>
          <a:lstStyle/>
          <a:p>
            <a:r>
              <a:rPr lang="en-US"/>
              <a:t>Click to edit Master title style</a:t>
            </a:r>
            <a:endParaRPr lang="en-US" dirty="0"/>
          </a:p>
        </p:txBody>
      </p:sp>
      <p:sp>
        <p:nvSpPr>
          <p:cNvPr id="6" name="Content Placeholder 6">
            <a:extLst>
              <a:ext uri="{FF2B5EF4-FFF2-40B4-BE49-F238E27FC236}">
                <a16:creationId xmlns:a16="http://schemas.microsoft.com/office/drawing/2014/main" id="{D23A755B-04DF-191D-5B87-B81FF2D55322}"/>
              </a:ext>
            </a:extLst>
          </p:cNvPr>
          <p:cNvSpPr>
            <a:spLocks noGrp="1"/>
          </p:cNvSpPr>
          <p:nvPr>
            <p:ph sz="quarter" idx="17" hasCustomPrompt="1"/>
          </p:nvPr>
        </p:nvSpPr>
        <p:spPr>
          <a:xfrm>
            <a:off x="6578502" y="102442"/>
            <a:ext cx="5089242" cy="6177587"/>
          </a:xfrm>
        </p:spPr>
        <p:txBody>
          <a:bodyPr anchor="ctr">
            <a:noAutofit/>
          </a:bodyPr>
          <a:lstStyle>
            <a:lvl1pPr marL="0" indent="0">
              <a:buNone/>
              <a:defRPr sz="2000">
                <a:solidFill>
                  <a:schemeClr val="tx1"/>
                </a:solidFill>
                <a:latin typeface="+mj-lt"/>
              </a:defRPr>
            </a:lvl1pPr>
            <a:lvl2pPr marL="742950" indent="-285750">
              <a:buFont typeface="Arial" panose="020B0604020202020204" pitchFamily="34" charset="0"/>
              <a:buChar char="•"/>
              <a:defRPr sz="2000">
                <a:latin typeface="+mj-lt"/>
              </a:defRPr>
            </a:lvl2pPr>
            <a:lvl3pPr marL="1200150" indent="-285750">
              <a:buFont typeface="Arial" panose="020B0604020202020204" pitchFamily="34" charset="0"/>
              <a:buChar char="•"/>
              <a:defRPr sz="2000">
                <a:latin typeface="+mj-lt"/>
              </a:defRPr>
            </a:lvl3pPr>
            <a:lvl4pPr marL="1657350" indent="-285750">
              <a:buFont typeface="Arial" panose="020B0604020202020204" pitchFamily="34" charset="0"/>
              <a:buChar char="•"/>
              <a:defRPr sz="2000">
                <a:latin typeface="+mj-lt"/>
              </a:defRPr>
            </a:lvl4pPr>
            <a:lvl5pPr marL="2114550" indent="-285750">
              <a:buFont typeface="Arial" panose="020B0604020202020204" pitchFamily="34" charset="0"/>
              <a:buChar char="•"/>
              <a:defRPr sz="2000">
                <a:latin typeface="+mj-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a:xfrm rot="5400000">
            <a:off x="-1625606" y="1707902"/>
            <a:ext cx="3708411" cy="457200"/>
          </a:xfrm>
        </p:spPr>
        <p:txBody>
          <a:bodyPr/>
          <a:lstStyle>
            <a:lvl1pPr>
              <a:defRPr>
                <a:solidFill>
                  <a:schemeClr val="bg1"/>
                </a:solidFill>
              </a:defRPr>
            </a:lvl1pPr>
          </a:lstStyle>
          <a:p>
            <a:r>
              <a:rPr lang="en-US" dirty="0"/>
              <a:t>Presentation Title</a:t>
            </a:r>
          </a:p>
        </p:txBody>
      </p:sp>
      <p:sp>
        <p:nvSpPr>
          <p:cNvPr id="48" name="Date Placeholder 1">
            <a:extLst>
              <a:ext uri="{FF2B5EF4-FFF2-40B4-BE49-F238E27FC236}">
                <a16:creationId xmlns:a16="http://schemas.microsoft.com/office/drawing/2014/main" id="{2DCC7554-6615-4584-921E-91285C62C09D}"/>
              </a:ext>
            </a:extLst>
          </p:cNvPr>
          <p:cNvSpPr>
            <a:spLocks noGrp="1"/>
          </p:cNvSpPr>
          <p:nvPr>
            <p:ph type="dt" sz="half" idx="10"/>
          </p:nvPr>
        </p:nvSpPr>
        <p:spPr>
          <a:xfrm>
            <a:off x="7909560" y="6409944"/>
            <a:ext cx="3703320" cy="448056"/>
          </a:xfrm>
        </p:spPr>
        <p:txBody>
          <a:bodyPr/>
          <a:lstStyle/>
          <a:p>
            <a:r>
              <a:rPr lang="en-US"/>
              <a:t>20XX</a:t>
            </a:r>
            <a:endParaRPr lang="en-US" dirty="0"/>
          </a:p>
        </p:txBody>
      </p:sp>
      <p:sp>
        <p:nvSpPr>
          <p:cNvPr id="49" name="Slide Number Placeholder 3">
            <a:extLst>
              <a:ext uri="{FF2B5EF4-FFF2-40B4-BE49-F238E27FC236}">
                <a16:creationId xmlns:a16="http://schemas.microsoft.com/office/drawing/2014/main" id="{564CDF61-B448-4746-A22C-52C864C153BF}"/>
              </a:ext>
            </a:extLst>
          </p:cNvPr>
          <p:cNvSpPr>
            <a:spLocks noGrp="1"/>
          </p:cNvSpPr>
          <p:nvPr>
            <p:ph type="sldNum" sz="quarter" idx="12"/>
          </p:nvPr>
        </p:nvSpPr>
        <p:spPr>
          <a:xfrm>
            <a:off x="11667744" y="6409944"/>
            <a:ext cx="438912" cy="448056"/>
          </a:xfrm>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28989794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3">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6FB616C3-0961-9B6D-36D6-B2839AC86E6D}"/>
              </a:ext>
              <a:ext uri="{C183D7F6-B498-43B3-948B-1728B52AA6E4}">
                <adec:decorative xmlns:adec="http://schemas.microsoft.com/office/drawing/2017/decorative" val="1"/>
              </a:ext>
            </a:extLst>
          </p:cNvPr>
          <p:cNvGrpSpPr/>
          <p:nvPr userDrawn="1"/>
        </p:nvGrpSpPr>
        <p:grpSpPr>
          <a:xfrm>
            <a:off x="-4" y="0"/>
            <a:ext cx="12192004" cy="6858000"/>
            <a:chOff x="-4" y="0"/>
            <a:chExt cx="12192004" cy="6858000"/>
          </a:xfrm>
        </p:grpSpPr>
        <p:sp useBgFill="1">
          <p:nvSpPr>
            <p:cNvPr id="15" name="Rectangle 14">
              <a:extLst>
                <a:ext uri="{FF2B5EF4-FFF2-40B4-BE49-F238E27FC236}">
                  <a16:creationId xmlns:a16="http://schemas.microsoft.com/office/drawing/2014/main" id="{52728D19-281F-4946-9684-65A557653DDA}"/>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412D4F2-D8CF-48D7-8E93-9342D2AE3950}"/>
                </a:ext>
              </a:extLst>
            </p:cNvPr>
            <p:cNvSpPr/>
            <p:nvPr userDrawn="1"/>
          </p:nvSpPr>
          <p:spPr>
            <a:xfrm rot="10800000" flipH="1">
              <a:off x="0" y="0"/>
              <a:ext cx="12191999" cy="6858000"/>
            </a:xfrm>
            <a:prstGeom prst="rect">
              <a:avLst/>
            </a:prstGeom>
            <a:gradFill>
              <a:gsLst>
                <a:gs pos="0">
                  <a:schemeClr val="accent5">
                    <a:alpha val="75000"/>
                  </a:schemeClr>
                </a:gs>
                <a:gs pos="100000">
                  <a:schemeClr val="tx2">
                    <a:lumMod val="50000"/>
                    <a:lumOff val="50000"/>
                    <a:alpha val="48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F81071F9-5F9E-43AF-B1F9-8F94CCA0D1D0}"/>
                </a:ext>
              </a:extLst>
            </p:cNvPr>
            <p:cNvSpPr/>
            <p:nvPr userDrawn="1"/>
          </p:nvSpPr>
          <p:spPr>
            <a:xfrm rot="10800000">
              <a:off x="-4" y="456773"/>
              <a:ext cx="12191999" cy="6400800"/>
            </a:xfrm>
            <a:prstGeom prst="rect">
              <a:avLst/>
            </a:prstGeom>
            <a:gradFill>
              <a:gsLst>
                <a:gs pos="0">
                  <a:schemeClr val="accent5">
                    <a:alpha val="37000"/>
                  </a:schemeClr>
                </a:gs>
                <a:gs pos="92000">
                  <a:schemeClr val="accent2">
                    <a:alpha val="7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954D1A4-E8FD-4E5A-A528-35498A356680}"/>
                </a:ext>
              </a:extLst>
            </p:cNvPr>
            <p:cNvSpPr/>
            <p:nvPr userDrawn="1"/>
          </p:nvSpPr>
          <p:spPr>
            <a:xfrm rot="10800000" flipH="1">
              <a:off x="1" y="0"/>
              <a:ext cx="5699229" cy="6858000"/>
            </a:xfrm>
            <a:prstGeom prst="rect">
              <a:avLst/>
            </a:prstGeom>
            <a:gradFill>
              <a:gsLst>
                <a:gs pos="13000">
                  <a:schemeClr val="accent2">
                    <a:alpha val="61000"/>
                  </a:schemeClr>
                </a:gs>
                <a:gs pos="99000">
                  <a:schemeClr val="accent4"/>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dirty="0"/>
            </a:p>
          </p:txBody>
        </p:sp>
        <p:grpSp>
          <p:nvGrpSpPr>
            <p:cNvPr id="3" name="Group 2">
              <a:extLst>
                <a:ext uri="{FF2B5EF4-FFF2-40B4-BE49-F238E27FC236}">
                  <a16:creationId xmlns:a16="http://schemas.microsoft.com/office/drawing/2014/main" id="{2F31AF05-E572-B087-8746-089966AF623A}"/>
                </a:ext>
              </a:extLst>
            </p:cNvPr>
            <p:cNvGrpSpPr/>
            <p:nvPr userDrawn="1"/>
          </p:nvGrpSpPr>
          <p:grpSpPr>
            <a:xfrm flipH="1">
              <a:off x="0" y="469850"/>
              <a:ext cx="8399763" cy="6388148"/>
              <a:chOff x="3822710" y="469850"/>
              <a:chExt cx="8399763" cy="6388148"/>
            </a:xfrm>
          </p:grpSpPr>
          <p:sp>
            <p:nvSpPr>
              <p:cNvPr id="20" name="Freeform: Shape 19">
                <a:extLst>
                  <a:ext uri="{FF2B5EF4-FFF2-40B4-BE49-F238E27FC236}">
                    <a16:creationId xmlns:a16="http://schemas.microsoft.com/office/drawing/2014/main" id="{230DFABF-2A96-46EC-8C35-1C4A9D0A0739}"/>
                  </a:ext>
                </a:extLst>
              </p:cNvPr>
              <p:cNvSpPr/>
              <p:nvPr userDrawn="1"/>
            </p:nvSpPr>
            <p:spPr>
              <a:xfrm flipH="1">
                <a:off x="6523243" y="469850"/>
                <a:ext cx="3170572" cy="6387725"/>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7000">
                    <a:schemeClr val="accent4">
                      <a:lumMod val="60000"/>
                      <a:lumOff val="40000"/>
                      <a:alpha val="10000"/>
                    </a:schemeClr>
                  </a:gs>
                  <a:gs pos="100000">
                    <a:schemeClr val="bg1">
                      <a:alpha val="16000"/>
                    </a:schemeClr>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19">
                <a:extLst>
                  <a:ext uri="{FF2B5EF4-FFF2-40B4-BE49-F238E27FC236}">
                    <a16:creationId xmlns:a16="http://schemas.microsoft.com/office/drawing/2014/main" id="{0CC1E85A-F138-6197-E8DA-2DE6BB5E0619}"/>
                  </a:ext>
                </a:extLst>
              </p:cNvPr>
              <p:cNvSpPr>
                <a:spLocks noChangeAspect="1"/>
              </p:cNvSpPr>
              <p:nvPr userDrawn="1"/>
            </p:nvSpPr>
            <p:spPr>
              <a:xfrm rot="16200000" flipH="1">
                <a:off x="3822710" y="933418"/>
                <a:ext cx="5431536" cy="5431536"/>
              </a:xfrm>
              <a:prstGeom prst="ellipse">
                <a:avLst/>
              </a:prstGeom>
              <a:gradFill flip="none" rotWithShape="1">
                <a:gsLst>
                  <a:gs pos="7000">
                    <a:schemeClr val="accent4">
                      <a:lumMod val="60000"/>
                      <a:lumOff val="40000"/>
                      <a:alpha val="3000"/>
                    </a:schemeClr>
                  </a:gs>
                  <a:gs pos="100000">
                    <a:schemeClr val="bg1">
                      <a:alpha val="16000"/>
                    </a:schemeClr>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6EECD023-F890-6522-3CBB-909C23BF31B3}"/>
                  </a:ext>
                </a:extLst>
              </p:cNvPr>
              <p:cNvSpPr/>
              <p:nvPr userDrawn="1"/>
            </p:nvSpPr>
            <p:spPr>
              <a:xfrm rot="5400000" flipH="1">
                <a:off x="8043933" y="2679459"/>
                <a:ext cx="2657845" cy="5699234"/>
              </a:xfrm>
              <a:prstGeom prst="rect">
                <a:avLst/>
              </a:prstGeom>
              <a:gradFill>
                <a:gsLst>
                  <a:gs pos="2000">
                    <a:schemeClr val="accent4">
                      <a:alpha val="25000"/>
                    </a:schemeClr>
                  </a:gs>
                  <a:gs pos="100000">
                    <a:schemeClr val="accent3">
                      <a:alpha val="20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 name="Title 1">
            <a:extLst>
              <a:ext uri="{FF2B5EF4-FFF2-40B4-BE49-F238E27FC236}">
                <a16:creationId xmlns:a16="http://schemas.microsoft.com/office/drawing/2014/main" id="{155BA1B2-362C-9BE1-25F7-1E3A86E2667F}"/>
              </a:ext>
            </a:extLst>
          </p:cNvPr>
          <p:cNvSpPr>
            <a:spLocks noGrp="1"/>
          </p:cNvSpPr>
          <p:nvPr>
            <p:ph type="title" hasCustomPrompt="1"/>
          </p:nvPr>
        </p:nvSpPr>
        <p:spPr>
          <a:xfrm>
            <a:off x="6191250" y="548640"/>
            <a:ext cx="5486400" cy="3651513"/>
          </a:xfrm>
        </p:spPr>
        <p:txBody>
          <a:bodyPr anchor="b" anchorCtr="0"/>
          <a:lstStyle>
            <a:lvl1pPr algn="l">
              <a:defRPr baseline="0"/>
            </a:lvl1pPr>
          </a:lstStyle>
          <a:p>
            <a:r>
              <a:rPr lang="en-US" dirty="0"/>
              <a:t>Click to add title</a:t>
            </a:r>
          </a:p>
        </p:txBody>
      </p:sp>
      <p:sp>
        <p:nvSpPr>
          <p:cNvPr id="4" name="Text Placeholder 3">
            <a:extLst>
              <a:ext uri="{FF2B5EF4-FFF2-40B4-BE49-F238E27FC236}">
                <a16:creationId xmlns:a16="http://schemas.microsoft.com/office/drawing/2014/main" id="{2E66F428-2517-EC05-3F5E-08602DD4DAB2}"/>
              </a:ext>
            </a:extLst>
          </p:cNvPr>
          <p:cNvSpPr>
            <a:spLocks noGrp="1"/>
          </p:cNvSpPr>
          <p:nvPr>
            <p:ph type="body" sz="quarter" idx="14" hasCustomPrompt="1"/>
          </p:nvPr>
        </p:nvSpPr>
        <p:spPr>
          <a:xfrm>
            <a:off x="6191250" y="4453466"/>
            <a:ext cx="5486400" cy="1855893"/>
          </a:xfrm>
        </p:spPr>
        <p:txBody>
          <a:bodyPr>
            <a:normAutofit/>
          </a:bodyPr>
          <a:lstStyle>
            <a:lvl1pPr marL="0" indent="0" algn="l">
              <a:buNone/>
              <a:defRPr sz="2400">
                <a:solidFill>
                  <a:schemeClr val="tx1"/>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add subtitle</a:t>
            </a:r>
          </a:p>
        </p:txBody>
      </p:sp>
    </p:spTree>
    <p:extLst>
      <p:ext uri="{BB962C8B-B14F-4D97-AF65-F5344CB8AC3E}">
        <p14:creationId xmlns:p14="http://schemas.microsoft.com/office/powerpoint/2010/main" val="3912321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ntent 2 column (comparison slide) 1">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D453288-3D76-40C1-BE00-223AB28F13DF}"/>
              </a:ext>
            </a:extLst>
          </p:cNvPr>
          <p:cNvSpPr>
            <a:spLocks noGrp="1"/>
          </p:cNvSpPr>
          <p:nvPr>
            <p:ph type="title" hasCustomPrompt="1"/>
          </p:nvPr>
        </p:nvSpPr>
        <p:spPr>
          <a:xfrm>
            <a:off x="975360" y="795528"/>
            <a:ext cx="10241280" cy="1234440"/>
          </a:xfrm>
        </p:spPr>
        <p:txBody>
          <a:bodyPr/>
          <a:lstStyle>
            <a:lvl1pPr>
              <a:defRPr>
                <a:solidFill>
                  <a:schemeClr val="tx1"/>
                </a:solidFill>
              </a:defRPr>
            </a:lvl1pPr>
          </a:lstStyle>
          <a:p>
            <a:r>
              <a:rPr lang="en-US" dirty="0"/>
              <a:t>Click to add title</a:t>
            </a:r>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a:xfrm rot="5400000">
            <a:off x="-950889" y="1033185"/>
            <a:ext cx="2358977" cy="457200"/>
          </a:xfrm>
        </p:spPr>
        <p:txBody>
          <a:bodyPr/>
          <a:lstStyle/>
          <a:p>
            <a:r>
              <a:rPr lang="en-US" dirty="0"/>
              <a:t>Presentation Title</a:t>
            </a:r>
          </a:p>
        </p:txBody>
      </p:sp>
      <p:sp>
        <p:nvSpPr>
          <p:cNvPr id="2" name="Content Placeholder 2">
            <a:extLst>
              <a:ext uri="{FF2B5EF4-FFF2-40B4-BE49-F238E27FC236}">
                <a16:creationId xmlns:a16="http://schemas.microsoft.com/office/drawing/2014/main" id="{FE7159F4-9C90-4671-D0C4-5A5F1D7BDA47}"/>
              </a:ext>
            </a:extLst>
          </p:cNvPr>
          <p:cNvSpPr>
            <a:spLocks noGrp="1"/>
          </p:cNvSpPr>
          <p:nvPr>
            <p:ph idx="13" hasCustomPrompt="1"/>
          </p:nvPr>
        </p:nvSpPr>
        <p:spPr>
          <a:xfrm>
            <a:off x="974172" y="2441273"/>
            <a:ext cx="4841076" cy="3776596"/>
          </a:xfrm>
        </p:spPr>
        <p:txBody>
          <a:bodyPr>
            <a:noAutofit/>
          </a:bodyPr>
          <a:lstStyle>
            <a:lvl1pPr marL="0" indent="0">
              <a:lnSpc>
                <a:spcPct val="100000"/>
              </a:lnSpc>
              <a:spcBef>
                <a:spcPts val="1000"/>
              </a:spcBef>
              <a:buNone/>
              <a:defRPr sz="2000"/>
            </a:lvl1pPr>
            <a:lvl2pPr marL="228600">
              <a:lnSpc>
                <a:spcPct val="100000"/>
              </a:lnSpc>
              <a:spcBef>
                <a:spcPts val="1000"/>
              </a:spcBef>
              <a:defRPr sz="2000"/>
            </a:lvl2pPr>
            <a:lvl3pPr marL="685800">
              <a:lnSpc>
                <a:spcPct val="100000"/>
              </a:lnSpc>
              <a:spcBef>
                <a:spcPts val="1000"/>
              </a:spcBef>
              <a:defRPr sz="1800"/>
            </a:lvl3pPr>
            <a:lvl4pPr marL="1143000">
              <a:lnSpc>
                <a:spcPct val="100000"/>
              </a:lnSpc>
              <a:spcBef>
                <a:spcPts val="1000"/>
              </a:spcBef>
              <a:defRPr sz="1600"/>
            </a:lvl4pPr>
            <a:lvl5pPr marL="1600200">
              <a:lnSpc>
                <a:spcPct val="100000"/>
              </a:lnSpc>
              <a:spcBef>
                <a:spcPts val="1000"/>
              </a:spcBef>
              <a:defRPr sz="1600"/>
            </a:lvl5pPr>
            <a:lvl6pPr>
              <a:defRPr sz="2000"/>
            </a:lvl6pPr>
            <a:lvl7pPr>
              <a:defRPr sz="2000"/>
            </a:lvl7pPr>
            <a:lvl8pPr>
              <a:defRPr sz="2000"/>
            </a:lvl8pPr>
            <a:lvl9pPr>
              <a:defRPr sz="20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a:extLst>
              <a:ext uri="{FF2B5EF4-FFF2-40B4-BE49-F238E27FC236}">
                <a16:creationId xmlns:a16="http://schemas.microsoft.com/office/drawing/2014/main" id="{94879934-FAC6-CBA9-F178-98B8359AD3BE}"/>
              </a:ext>
            </a:extLst>
          </p:cNvPr>
          <p:cNvSpPr>
            <a:spLocks noGrp="1"/>
          </p:cNvSpPr>
          <p:nvPr>
            <p:ph idx="14" hasCustomPrompt="1"/>
          </p:nvPr>
        </p:nvSpPr>
        <p:spPr>
          <a:xfrm>
            <a:off x="6371754" y="2441273"/>
            <a:ext cx="4841076" cy="3776596"/>
          </a:xfrm>
        </p:spPr>
        <p:txBody>
          <a:bodyPr>
            <a:noAutofit/>
          </a:bodyPr>
          <a:lstStyle>
            <a:lvl1pPr marL="0" indent="0">
              <a:lnSpc>
                <a:spcPct val="100000"/>
              </a:lnSpc>
              <a:spcBef>
                <a:spcPts val="1000"/>
              </a:spcBef>
              <a:buNone/>
              <a:defRPr sz="2000"/>
            </a:lvl1pPr>
            <a:lvl2pPr marL="228600">
              <a:lnSpc>
                <a:spcPct val="100000"/>
              </a:lnSpc>
              <a:spcBef>
                <a:spcPts val="1000"/>
              </a:spcBef>
              <a:defRPr sz="2000"/>
            </a:lvl2pPr>
            <a:lvl3pPr marL="685800">
              <a:lnSpc>
                <a:spcPct val="100000"/>
              </a:lnSpc>
              <a:spcBef>
                <a:spcPts val="1000"/>
              </a:spcBef>
              <a:defRPr sz="1800"/>
            </a:lvl3pPr>
            <a:lvl4pPr marL="1143000">
              <a:lnSpc>
                <a:spcPct val="100000"/>
              </a:lnSpc>
              <a:spcBef>
                <a:spcPts val="1000"/>
              </a:spcBef>
              <a:defRPr sz="1600"/>
            </a:lvl4pPr>
            <a:lvl5pPr marL="1600200">
              <a:lnSpc>
                <a:spcPct val="100000"/>
              </a:lnSpc>
              <a:spcBef>
                <a:spcPts val="1000"/>
              </a:spcBef>
              <a:defRPr sz="1600"/>
            </a:lvl5pPr>
            <a:lvl6pPr>
              <a:defRPr sz="2000"/>
            </a:lvl6pPr>
            <a:lvl7pPr>
              <a:defRPr sz="2000"/>
            </a:lvl7pPr>
            <a:lvl8pPr>
              <a:defRPr sz="2000"/>
            </a:lvl8pPr>
            <a:lvl9pPr>
              <a:defRPr sz="2000"/>
            </a:lvl9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r>
              <a:rPr lang="en-US"/>
              <a:t>20XX</a:t>
            </a:r>
            <a:endParaRPr lang="en-US" dirty="0"/>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16066796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ntroduction 1">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0A4A873-9306-44F1-9047-F853F0082D08}"/>
              </a:ext>
            </a:extLst>
          </p:cNvPr>
          <p:cNvSpPr>
            <a:spLocks noGrp="1"/>
          </p:cNvSpPr>
          <p:nvPr>
            <p:ph type="title" hasCustomPrompt="1"/>
          </p:nvPr>
        </p:nvSpPr>
        <p:spPr>
          <a:xfrm>
            <a:off x="4541292" y="457200"/>
            <a:ext cx="7126530" cy="1569368"/>
          </a:xfrm>
        </p:spPr>
        <p:txBody>
          <a:bodyPr>
            <a:noAutofit/>
          </a:bodyPr>
          <a:lstStyle>
            <a:lvl1pPr>
              <a:defRPr>
                <a:solidFill>
                  <a:schemeClr val="tx1"/>
                </a:solidFill>
              </a:defRPr>
            </a:lvl1pPr>
          </a:lstStyle>
          <a:p>
            <a:r>
              <a:rPr lang="en-US" dirty="0"/>
              <a:t>Click to add title</a:t>
            </a:r>
          </a:p>
        </p:txBody>
      </p:sp>
      <p:sp>
        <p:nvSpPr>
          <p:cNvPr id="12" name="Picture Placeholder 11">
            <a:extLst>
              <a:ext uri="{FF2B5EF4-FFF2-40B4-BE49-F238E27FC236}">
                <a16:creationId xmlns:a16="http://schemas.microsoft.com/office/drawing/2014/main" id="{50B5C48D-A262-4537-89A8-437CBFD860EC}"/>
              </a:ext>
            </a:extLst>
          </p:cNvPr>
          <p:cNvSpPr>
            <a:spLocks noGrp="1"/>
          </p:cNvSpPr>
          <p:nvPr>
            <p:ph type="pic" sz="quarter" idx="13"/>
          </p:nvPr>
        </p:nvSpPr>
        <p:spPr>
          <a:xfrm>
            <a:off x="0" y="0"/>
            <a:ext cx="4041648" cy="6409944"/>
          </a:xfrm>
          <a:solidFill>
            <a:schemeClr val="accent6"/>
          </a:solidFill>
        </p:spPr>
        <p:txBody>
          <a:bodyPr tIns="182880" anchor="t" anchorCtr="0">
            <a:normAutofit/>
          </a:bodyPr>
          <a:lstStyle>
            <a:lvl1pPr marL="0" indent="0" algn="ctr">
              <a:buNone/>
              <a:defRPr sz="1400"/>
            </a:lvl1pPr>
          </a:lstStyle>
          <a:p>
            <a:r>
              <a:rPr lang="en-US"/>
              <a:t>Click icon to add picture</a:t>
            </a:r>
            <a:endParaRPr lang="en-US" dirty="0"/>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7" name="Content Placeholder 6">
            <a:extLst>
              <a:ext uri="{FF2B5EF4-FFF2-40B4-BE49-F238E27FC236}">
                <a16:creationId xmlns:a16="http://schemas.microsoft.com/office/drawing/2014/main" id="{CDCF384C-15B5-46CF-BA28-3C6898C9A979}"/>
              </a:ext>
            </a:extLst>
          </p:cNvPr>
          <p:cNvSpPr>
            <a:spLocks noGrp="1"/>
          </p:cNvSpPr>
          <p:nvPr>
            <p:ph sz="quarter" idx="17" hasCustomPrompt="1"/>
          </p:nvPr>
        </p:nvSpPr>
        <p:spPr>
          <a:xfrm>
            <a:off x="4541838" y="2368550"/>
            <a:ext cx="7125906" cy="3390900"/>
          </a:xfrm>
        </p:spPr>
        <p:txBody>
          <a:bodyPr>
            <a:noAutofit/>
          </a:bodyPr>
          <a:lstStyle>
            <a:lvl1pPr marL="0" indent="0">
              <a:buNone/>
              <a:defRPr sz="2000">
                <a:solidFill>
                  <a:schemeClr val="tx1"/>
                </a:solidFill>
              </a:defRPr>
            </a:lvl1pPr>
            <a:lvl2pPr marL="742950" indent="-285750">
              <a:buFont typeface="Arial" panose="020B0604020202020204" pitchFamily="34" charset="0"/>
              <a:buChar char="•"/>
              <a:defRPr sz="2000"/>
            </a:lvl2pPr>
            <a:lvl3pPr marL="1200150" indent="-285750">
              <a:buFont typeface="Arial" panose="020B0604020202020204" pitchFamily="34" charset="0"/>
              <a:buChar char="•"/>
              <a:defRPr sz="2000"/>
            </a:lvl3pPr>
            <a:lvl4pPr marL="1657350" indent="-285750">
              <a:buFont typeface="Arial" panose="020B0604020202020204" pitchFamily="34" charset="0"/>
              <a:buChar char="•"/>
              <a:defRPr sz="2000"/>
            </a:lvl4pPr>
            <a:lvl5pPr marL="2114550" indent="-285750">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25379482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Break 2">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6656623-465F-ABF1-A0A3-D5DED6EB1045}"/>
              </a:ext>
              <a:ext uri="{C183D7F6-B498-43B3-948B-1728B52AA6E4}">
                <adec:decorative xmlns:adec="http://schemas.microsoft.com/office/drawing/2017/decorative" val="1"/>
              </a:ext>
            </a:extLst>
          </p:cNvPr>
          <p:cNvGrpSpPr/>
          <p:nvPr userDrawn="1"/>
        </p:nvGrpSpPr>
        <p:grpSpPr>
          <a:xfrm>
            <a:off x="6078485" y="0"/>
            <a:ext cx="6113515" cy="6411879"/>
            <a:chOff x="-17809" y="0"/>
            <a:chExt cx="6113515" cy="6411879"/>
          </a:xfrm>
        </p:grpSpPr>
        <p:sp>
          <p:nvSpPr>
            <p:cNvPr id="36" name="Rectangle 35">
              <a:extLst>
                <a:ext uri="{FF2B5EF4-FFF2-40B4-BE49-F238E27FC236}">
                  <a16:creationId xmlns:a16="http://schemas.microsoft.com/office/drawing/2014/main" id="{AE2DFFA2-22D4-4919-9C0C-45E51AF578AC}"/>
                </a:ext>
              </a:extLst>
            </p:cNvPr>
            <p:cNvSpPr/>
            <p:nvPr userDrawn="1"/>
          </p:nvSpPr>
          <p:spPr>
            <a:xfrm rot="5400000" flipH="1">
              <a:off x="-152592" y="162118"/>
              <a:ext cx="6400418" cy="6095233"/>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24FBF45C-4020-4F59-8E88-4006B53BE427}"/>
                </a:ext>
              </a:extLst>
            </p:cNvPr>
            <p:cNvSpPr/>
            <p:nvPr userDrawn="1"/>
          </p:nvSpPr>
          <p:spPr>
            <a:xfrm rot="5400000" flipH="1">
              <a:off x="-161024" y="143687"/>
              <a:ext cx="6400418" cy="6113043"/>
            </a:xfrm>
            <a:prstGeom prst="rect">
              <a:avLst/>
            </a:prstGeom>
            <a:gradFill>
              <a:gsLst>
                <a:gs pos="0">
                  <a:schemeClr val="accent5">
                    <a:lumMod val="60000"/>
                    <a:lumOff val="40000"/>
                  </a:schemeClr>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BFCE23BB-F1B6-4676-BAD7-56273E800FEB}"/>
                </a:ext>
              </a:extLst>
            </p:cNvPr>
            <p:cNvSpPr/>
            <p:nvPr userDrawn="1"/>
          </p:nvSpPr>
          <p:spPr>
            <a:xfrm rot="5400000" flipH="1">
              <a:off x="1932850" y="2249496"/>
              <a:ext cx="2211724" cy="6113042"/>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3136A792-3F80-40BE-96DB-0CDC51B9AA89}"/>
                </a:ext>
              </a:extLst>
            </p:cNvPr>
            <p:cNvSpPr/>
            <p:nvPr userDrawn="1"/>
          </p:nvSpPr>
          <p:spPr>
            <a:xfrm rot="6097846">
              <a:off x="767675" y="747345"/>
              <a:ext cx="4808302" cy="4808302"/>
            </a:xfrm>
            <a:prstGeom prst="ellipse">
              <a:avLst/>
            </a:pr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347B9F2E-88FD-DD95-86E3-4FB51190DCCF}"/>
              </a:ext>
            </a:extLst>
          </p:cNvPr>
          <p:cNvSpPr>
            <a:spLocks noGrp="1"/>
          </p:cNvSpPr>
          <p:nvPr>
            <p:ph type="title"/>
          </p:nvPr>
        </p:nvSpPr>
        <p:spPr>
          <a:xfrm>
            <a:off x="6619461" y="548640"/>
            <a:ext cx="5148469" cy="3291840"/>
          </a:xfrm>
        </p:spPr>
        <p:txBody>
          <a:body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a:xfrm rot="5400000">
            <a:off x="-881933" y="964229"/>
            <a:ext cx="2221066" cy="457200"/>
          </a:xfrm>
        </p:spPr>
        <p:txBody>
          <a:bodyPr/>
          <a:lstStyle>
            <a:lvl1pPr>
              <a:defRPr>
                <a:solidFill>
                  <a:schemeClr val="tx1"/>
                </a:solidFill>
              </a:defRPr>
            </a:lvl1pPr>
          </a:lstStyle>
          <a:p>
            <a:r>
              <a:rPr lang="en-US" dirty="0"/>
              <a:t>Presentation Title</a:t>
            </a:r>
          </a:p>
        </p:txBody>
      </p:sp>
      <p:sp>
        <p:nvSpPr>
          <p:cNvPr id="8" name="Content Placeholder 2">
            <a:extLst>
              <a:ext uri="{FF2B5EF4-FFF2-40B4-BE49-F238E27FC236}">
                <a16:creationId xmlns:a16="http://schemas.microsoft.com/office/drawing/2014/main" id="{0436F9EE-DD42-562B-C6F8-A748DBD7676C}"/>
              </a:ext>
            </a:extLst>
          </p:cNvPr>
          <p:cNvSpPr>
            <a:spLocks noGrp="1"/>
          </p:cNvSpPr>
          <p:nvPr>
            <p:ph idx="1" hasCustomPrompt="1"/>
          </p:nvPr>
        </p:nvSpPr>
        <p:spPr>
          <a:xfrm>
            <a:off x="731520" y="548541"/>
            <a:ext cx="5029200" cy="1754821"/>
          </a:xfrm>
        </p:spPr>
        <p:txBody>
          <a:bodyPr>
            <a:noAutofit/>
          </a:bodyPr>
          <a:lstStyle>
            <a:lvl1pPr marL="512064" indent="-512064">
              <a:buFont typeface="+mj-lt"/>
              <a:buAutoNum type="arabicPeriod"/>
              <a:defRPr>
                <a:solidFill>
                  <a:schemeClr val="tx1"/>
                </a:solidFill>
              </a:defRPr>
            </a:lvl1pPr>
            <a:lvl2pPr marL="1143000" indent="-457200">
              <a:buFont typeface="+mj-lt"/>
              <a:buAutoNum type="alphaLcPeriod"/>
              <a:defRPr>
                <a:solidFill>
                  <a:schemeClr val="tx1"/>
                </a:solidFill>
              </a:defRPr>
            </a:lvl2pPr>
            <a:lvl3pPr marL="1600200" indent="-342900">
              <a:buFont typeface="+mj-lt"/>
              <a:buAutoNum type="arabicParenR"/>
              <a:defRPr>
                <a:solidFill>
                  <a:schemeClr val="tx1"/>
                </a:solidFill>
              </a:defRPr>
            </a:lvl3pPr>
            <a:lvl4pPr marL="2057400" indent="-342900">
              <a:buFont typeface="+mj-lt"/>
              <a:buAutoNum type="alphaLcParenR"/>
              <a:defRPr>
                <a:solidFill>
                  <a:schemeClr val="tx1"/>
                </a:solidFill>
              </a:defRPr>
            </a:lvl4pPr>
            <a:lvl5pPr marL="2171700" indent="-342900">
              <a:buFont typeface="+mj-lt"/>
              <a:buAutoNum type="arabicPeriod"/>
              <a:defRPr>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9" name="Content Placeholder 2">
            <a:extLst>
              <a:ext uri="{FF2B5EF4-FFF2-40B4-BE49-F238E27FC236}">
                <a16:creationId xmlns:a16="http://schemas.microsoft.com/office/drawing/2014/main" id="{65EC04E9-710E-36FF-FDD9-AD9A2C4892B2}"/>
              </a:ext>
            </a:extLst>
          </p:cNvPr>
          <p:cNvSpPr>
            <a:spLocks noGrp="1"/>
          </p:cNvSpPr>
          <p:nvPr>
            <p:ph idx="17" hasCustomPrompt="1"/>
          </p:nvPr>
        </p:nvSpPr>
        <p:spPr>
          <a:xfrm>
            <a:off x="728666" y="2477910"/>
            <a:ext cx="5029200" cy="3795570"/>
          </a:xfrm>
        </p:spPr>
        <p:txBody>
          <a:bodyPr>
            <a:noAutofit/>
          </a:bodyPr>
          <a:lstStyle>
            <a:lvl1pPr marL="0" indent="0">
              <a:lnSpc>
                <a:spcPct val="100000"/>
              </a:lnSpc>
              <a:spcBef>
                <a:spcPts val="1000"/>
              </a:spcBef>
              <a:buNone/>
              <a:defRPr>
                <a:solidFill>
                  <a:schemeClr val="tx1"/>
                </a:solidFill>
                <a:latin typeface="+mj-lt"/>
              </a:defRPr>
            </a:lvl1pPr>
            <a:lvl2pPr marL="800100" indent="-342900">
              <a:lnSpc>
                <a:spcPct val="100000"/>
              </a:lnSpc>
              <a:spcBef>
                <a:spcPts val="1000"/>
              </a:spcBef>
              <a:buFont typeface="Arial" panose="020B0604020202020204" pitchFamily="34" charset="0"/>
              <a:buChar char="•"/>
              <a:defRPr>
                <a:solidFill>
                  <a:schemeClr val="tx1"/>
                </a:solidFill>
                <a:latin typeface="+mn-lt"/>
              </a:defRPr>
            </a:lvl2pPr>
            <a:lvl3pPr marL="1200150" indent="-285750">
              <a:lnSpc>
                <a:spcPct val="100000"/>
              </a:lnSpc>
              <a:spcBef>
                <a:spcPts val="1000"/>
              </a:spcBef>
              <a:buFont typeface="Arial" panose="020B0604020202020204" pitchFamily="34" charset="0"/>
              <a:buChar char="•"/>
              <a:defRPr>
                <a:solidFill>
                  <a:schemeClr val="tx1"/>
                </a:solidFill>
                <a:latin typeface="+mn-lt"/>
              </a:defRPr>
            </a:lvl3pPr>
            <a:lvl4pPr marL="1657350" indent="-285750">
              <a:lnSpc>
                <a:spcPct val="100000"/>
              </a:lnSpc>
              <a:spcBef>
                <a:spcPts val="1000"/>
              </a:spcBef>
              <a:buFont typeface="Arial" panose="020B0604020202020204" pitchFamily="34" charset="0"/>
              <a:buChar char="•"/>
              <a:defRPr>
                <a:solidFill>
                  <a:schemeClr val="tx1"/>
                </a:solidFill>
                <a:latin typeface="+mn-lt"/>
              </a:defRPr>
            </a:lvl4pPr>
            <a:lvl5pPr marL="2114550" indent="-285750">
              <a:lnSpc>
                <a:spcPct val="100000"/>
              </a:lnSpc>
              <a:spcBef>
                <a:spcPts val="1000"/>
              </a:spcBef>
              <a:buFont typeface="Arial" panose="020B0604020202020204" pitchFamily="34" charset="0"/>
              <a:buChar char="•"/>
              <a:defRPr>
                <a:solidFill>
                  <a:schemeClr val="tx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8" name="Date Placeholder 1">
            <a:extLst>
              <a:ext uri="{FF2B5EF4-FFF2-40B4-BE49-F238E27FC236}">
                <a16:creationId xmlns:a16="http://schemas.microsoft.com/office/drawing/2014/main" id="{2DCC7554-6615-4584-921E-91285C62C09D}"/>
              </a:ext>
            </a:extLst>
          </p:cNvPr>
          <p:cNvSpPr>
            <a:spLocks noGrp="1"/>
          </p:cNvSpPr>
          <p:nvPr>
            <p:ph type="dt" sz="half" idx="10"/>
          </p:nvPr>
        </p:nvSpPr>
        <p:spPr>
          <a:xfrm>
            <a:off x="7909560" y="6409944"/>
            <a:ext cx="3703320" cy="448056"/>
          </a:xfrm>
        </p:spPr>
        <p:txBody>
          <a:bodyPr/>
          <a:lstStyle/>
          <a:p>
            <a:r>
              <a:rPr lang="en-US"/>
              <a:t>20XX</a:t>
            </a:r>
            <a:endParaRPr lang="en-US" dirty="0"/>
          </a:p>
        </p:txBody>
      </p:sp>
      <p:sp>
        <p:nvSpPr>
          <p:cNvPr id="49" name="Slide Number Placeholder 3">
            <a:extLst>
              <a:ext uri="{FF2B5EF4-FFF2-40B4-BE49-F238E27FC236}">
                <a16:creationId xmlns:a16="http://schemas.microsoft.com/office/drawing/2014/main" id="{564CDF61-B448-4746-A22C-52C864C153BF}"/>
              </a:ext>
            </a:extLst>
          </p:cNvPr>
          <p:cNvSpPr>
            <a:spLocks noGrp="1"/>
          </p:cNvSpPr>
          <p:nvPr>
            <p:ph type="sldNum" sz="quarter" idx="12"/>
          </p:nvPr>
        </p:nvSpPr>
        <p:spPr>
          <a:xfrm>
            <a:off x="11667744" y="6409944"/>
            <a:ext cx="438912" cy="448056"/>
          </a:xfrm>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3905532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BA523-EF01-4656-9D54-347E984FD329}"/>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2AD52871-79D5-420E-8207-BEF7BE44A9B6}"/>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96D32D3-8223-4851-BB8E-CB489B975FD6}"/>
              </a:ext>
            </a:extLst>
          </p:cNvPr>
          <p:cNvSpPr>
            <a:spLocks noGrp="1"/>
          </p:cNvSpPr>
          <p:nvPr>
            <p:ph type="dt" sz="half" idx="10"/>
          </p:nvPr>
        </p:nvSpPr>
        <p:spPr/>
        <p:txBody>
          <a:bodyPr/>
          <a:lstStyle/>
          <a:p>
            <a:fld id="{10C57B2A-1291-46F4-B4CC-8BAFDF935B56}" type="datetimeFigureOut">
              <a:rPr lang="en-US" dirty="0"/>
              <a:t>5/13/2024</a:t>
            </a:fld>
            <a:endParaRPr lang="en-US" dirty="0"/>
          </a:p>
        </p:txBody>
      </p:sp>
      <p:sp>
        <p:nvSpPr>
          <p:cNvPr id="5" name="Footer Placeholder 4">
            <a:extLst>
              <a:ext uri="{FF2B5EF4-FFF2-40B4-BE49-F238E27FC236}">
                <a16:creationId xmlns:a16="http://schemas.microsoft.com/office/drawing/2014/main" id="{9E94444B-9FC3-414D-8EA0-15AB806D5E32}"/>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DBBC448B-FCF6-40C5-8BB6-15B70E8897CB}"/>
              </a:ext>
            </a:extLst>
          </p:cNvPr>
          <p:cNvSpPr>
            <a:spLocks noGrp="1"/>
          </p:cNvSpPr>
          <p:nvPr>
            <p:ph type="sldNum" sz="quarter" idx="12"/>
          </p:nvPr>
        </p:nvSpPr>
        <p:spPr/>
        <p:txBody>
          <a:bodyPr/>
          <a:lstStyle/>
          <a:p>
            <a:fld id="{24578CCF-2EC4-44CB-A694-F6F6E59A3985}" type="slidenum">
              <a:rPr lang="en-US" dirty="0"/>
              <a:t>‹#›</a:t>
            </a:fld>
            <a:endParaRPr lang="en-US" dirty="0"/>
          </a:p>
        </p:txBody>
      </p:sp>
    </p:spTree>
    <p:extLst>
      <p:ext uri="{BB962C8B-B14F-4D97-AF65-F5344CB8AC3E}">
        <p14:creationId xmlns:p14="http://schemas.microsoft.com/office/powerpoint/2010/main" val="32953531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and table">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D453288-3D76-40C1-BE00-223AB28F13DF}"/>
              </a:ext>
            </a:extLst>
          </p:cNvPr>
          <p:cNvSpPr>
            <a:spLocks noGrp="1"/>
          </p:cNvSpPr>
          <p:nvPr>
            <p:ph type="title" hasCustomPrompt="1"/>
          </p:nvPr>
        </p:nvSpPr>
        <p:spPr>
          <a:xfrm>
            <a:off x="731520" y="547358"/>
            <a:ext cx="10924649" cy="1234440"/>
          </a:xfrm>
        </p:spPr>
        <p:txBody>
          <a:bodyPr/>
          <a:lstStyle>
            <a:lvl1pPr>
              <a:defRPr>
                <a:solidFill>
                  <a:schemeClr val="tx1"/>
                </a:solidFill>
              </a:defRPr>
            </a:lvl1pPr>
          </a:lstStyle>
          <a:p>
            <a:r>
              <a:rPr lang="en-US" dirty="0"/>
              <a:t>Click to add title</a:t>
            </a:r>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a:xfrm rot="5400000">
            <a:off x="-826891" y="909187"/>
            <a:ext cx="2110981" cy="457200"/>
          </a:xfrm>
        </p:spPr>
        <p:txBody>
          <a:bodyPr/>
          <a:lstStyle/>
          <a:p>
            <a:r>
              <a:rPr lang="en-US" dirty="0"/>
              <a:t>Presentation Title</a:t>
            </a:r>
          </a:p>
        </p:txBody>
      </p:sp>
      <p:sp>
        <p:nvSpPr>
          <p:cNvPr id="2" name="Content Placeholder 2">
            <a:extLst>
              <a:ext uri="{FF2B5EF4-FFF2-40B4-BE49-F238E27FC236}">
                <a16:creationId xmlns:a16="http://schemas.microsoft.com/office/drawing/2014/main" id="{FE7159F4-9C90-4671-D0C4-5A5F1D7BDA47}"/>
              </a:ext>
            </a:extLst>
          </p:cNvPr>
          <p:cNvSpPr>
            <a:spLocks noGrp="1"/>
          </p:cNvSpPr>
          <p:nvPr>
            <p:ph idx="13" hasCustomPrompt="1"/>
          </p:nvPr>
        </p:nvSpPr>
        <p:spPr>
          <a:xfrm>
            <a:off x="731520" y="2193277"/>
            <a:ext cx="2633552" cy="3699591"/>
          </a:xfrm>
        </p:spPr>
        <p:txBody>
          <a:bodyPr>
            <a:noAutofit/>
          </a:bodyPr>
          <a:lstStyle>
            <a:lvl1pPr marL="0" indent="0">
              <a:lnSpc>
                <a:spcPct val="100000"/>
              </a:lnSpc>
              <a:buNone/>
              <a:defRPr sz="1800"/>
            </a:lvl1pPr>
            <a:lvl2pPr marL="742950" indent="-285750">
              <a:buFont typeface="Arial" panose="020B0604020202020204" pitchFamily="34" charset="0"/>
              <a:buChar char="•"/>
              <a:defRPr sz="1800"/>
            </a:lvl2pPr>
            <a:lvl3pPr marL="1200150" indent="-285750">
              <a:buFont typeface="Arial" panose="020B0604020202020204" pitchFamily="34" charset="0"/>
              <a:buChar char="•"/>
              <a:defRPr sz="1600"/>
            </a:lvl3pPr>
            <a:lvl4pPr marL="1657350" indent="-285750">
              <a:buFont typeface="Arial" panose="020B0604020202020204" pitchFamily="34" charset="0"/>
              <a:buChar char="•"/>
              <a:defRPr sz="1400"/>
            </a:lvl4pPr>
            <a:lvl5pPr marL="2114550" indent="-285750">
              <a:buFont typeface="Arial" panose="020B0604020202020204" pitchFamily="34" charset="0"/>
              <a:buChar char="•"/>
              <a:defRPr sz="1400"/>
            </a:lvl5pPr>
            <a:lvl6pPr>
              <a:defRPr sz="2000"/>
            </a:lvl6pPr>
            <a:lvl7pPr>
              <a:defRPr sz="2000"/>
            </a:lvl7pPr>
            <a:lvl8pPr>
              <a:defRPr sz="2000"/>
            </a:lvl8pPr>
            <a:lvl9pPr>
              <a:defRPr sz="2000"/>
            </a:lvl9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4" name="Table Placeholder 13">
            <a:extLst>
              <a:ext uri="{FF2B5EF4-FFF2-40B4-BE49-F238E27FC236}">
                <a16:creationId xmlns:a16="http://schemas.microsoft.com/office/drawing/2014/main" id="{9BEC78A7-502C-725F-1EE1-69E7CFBAD368}"/>
              </a:ext>
            </a:extLst>
          </p:cNvPr>
          <p:cNvSpPr>
            <a:spLocks noGrp="1"/>
          </p:cNvSpPr>
          <p:nvPr>
            <p:ph type="tbl" sz="quarter" idx="15" hasCustomPrompt="1"/>
          </p:nvPr>
        </p:nvSpPr>
        <p:spPr>
          <a:xfrm>
            <a:off x="3840163" y="2193925"/>
            <a:ext cx="7827962" cy="3698875"/>
          </a:xfrm>
        </p:spPr>
        <p:txBody>
          <a:bodyPr/>
          <a:lstStyle>
            <a:lvl1pPr>
              <a:defRPr/>
            </a:lvl1pPr>
          </a:lstStyle>
          <a:p>
            <a:r>
              <a:rPr lang="en-US" dirty="0"/>
              <a:t>Click icon to insert table</a:t>
            </a:r>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r>
              <a:rPr lang="en-US"/>
              <a:t>20XX</a:t>
            </a:r>
            <a:endParaRPr lang="en-US" dirty="0"/>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9389798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Agenda 3">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CD997F7F-035E-456B-A91D-449104462481}"/>
              </a:ext>
              <a:ext uri="{C183D7F6-B498-43B3-948B-1728B52AA6E4}">
                <adec:decorative xmlns:adec="http://schemas.microsoft.com/office/drawing/2017/decorative" val="1"/>
              </a:ext>
            </a:extLst>
          </p:cNvPr>
          <p:cNvSpPr/>
          <p:nvPr userDrawn="1"/>
        </p:nvSpPr>
        <p:spPr>
          <a:xfrm rot="16200000">
            <a:off x="5771278" y="445231"/>
            <a:ext cx="6861903" cy="5979540"/>
          </a:xfrm>
          <a:prstGeom prst="rect">
            <a:avLst/>
          </a:prstGeom>
          <a:gradFill>
            <a:gsLst>
              <a:gs pos="0">
                <a:schemeClr val="accent5">
                  <a:alpha val="29000"/>
                </a:schemeClr>
              </a:gs>
              <a:gs pos="100000">
                <a:schemeClr val="accent4">
                  <a:alpha val="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6F7B3B56-B1E0-482A-BCB7-F6DFF267F460}"/>
              </a:ext>
              <a:ext uri="{C183D7F6-B498-43B3-948B-1728B52AA6E4}">
                <adec:decorative xmlns:adec="http://schemas.microsoft.com/office/drawing/2017/decorative" val="1"/>
              </a:ext>
            </a:extLst>
          </p:cNvPr>
          <p:cNvSpPr/>
          <p:nvPr userDrawn="1"/>
        </p:nvSpPr>
        <p:spPr>
          <a:xfrm rot="16200000" flipH="1">
            <a:off x="6001831" y="218573"/>
            <a:ext cx="6400800" cy="5979538"/>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1966FDA2-772B-4D2A-AB6A-EE70A258E8F2}"/>
              </a:ext>
              <a:ext uri="{C183D7F6-B498-43B3-948B-1728B52AA6E4}">
                <adec:decorative xmlns:adec="http://schemas.microsoft.com/office/drawing/2017/decorative" val="1"/>
              </a:ext>
            </a:extLst>
          </p:cNvPr>
          <p:cNvSpPr/>
          <p:nvPr userDrawn="1"/>
        </p:nvSpPr>
        <p:spPr>
          <a:xfrm rot="16200000" flipH="1">
            <a:off x="7513392" y="1730137"/>
            <a:ext cx="3377678" cy="5979539"/>
          </a:xfrm>
          <a:prstGeom prst="rect">
            <a:avLst/>
          </a:prstGeom>
          <a:gradFill>
            <a:gsLst>
              <a:gs pos="0">
                <a:schemeClr val="accent5">
                  <a:lumMod val="60000"/>
                  <a:lumOff val="40000"/>
                  <a:alpha val="0"/>
                </a:schemeClr>
              </a:gs>
              <a:gs pos="99000">
                <a:schemeClr val="accent3">
                  <a:lumMod val="75000"/>
                  <a:alpha val="80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a:extLst>
              <a:ext uri="{FF2B5EF4-FFF2-40B4-BE49-F238E27FC236}">
                <a16:creationId xmlns:a16="http://schemas.microsoft.com/office/drawing/2014/main" id="{ED625ADC-8F5C-4D24-FB31-E0A0566E6A9B}"/>
              </a:ext>
              <a:ext uri="{C183D7F6-B498-43B3-948B-1728B52AA6E4}">
                <adec:decorative xmlns:adec="http://schemas.microsoft.com/office/drawing/2017/decorative" val="1"/>
              </a:ext>
            </a:extLst>
          </p:cNvPr>
          <p:cNvSpPr/>
          <p:nvPr userDrawn="1"/>
        </p:nvSpPr>
        <p:spPr>
          <a:xfrm rot="16200000" flipH="1">
            <a:off x="182880" y="572611"/>
            <a:ext cx="5676110" cy="5167469"/>
          </a:xfrm>
          <a:custGeom>
            <a:avLst/>
            <a:gdLst>
              <a:gd name="connsiteX0" fmla="*/ 2370046 w 5676110"/>
              <a:gd name="connsiteY0" fmla="*/ 0 h 5167469"/>
              <a:gd name="connsiteX1" fmla="*/ 2370046 w 5676110"/>
              <a:gd name="connsiteY1" fmla="*/ 5165927 h 5167469"/>
              <a:gd name="connsiteX2" fmla="*/ 5676110 w 5676110"/>
              <a:gd name="connsiteY2" fmla="*/ 5165927 h 5167469"/>
              <a:gd name="connsiteX3" fmla="*/ 5676110 w 5676110"/>
              <a:gd name="connsiteY3" fmla="*/ 0 h 5167469"/>
              <a:gd name="connsiteX4" fmla="*/ 0 w 5676110"/>
              <a:gd name="connsiteY4" fmla="*/ 2584289 h 5167469"/>
              <a:gd name="connsiteX5" fmla="*/ 2273104 w 5676110"/>
              <a:gd name="connsiteY5" fmla="*/ 5162459 h 5167469"/>
              <a:gd name="connsiteX6" fmla="*/ 2370044 w 5676110"/>
              <a:gd name="connsiteY6" fmla="*/ 5167469 h 5167469"/>
              <a:gd name="connsiteX7" fmla="*/ 2370043 w 5676110"/>
              <a:gd name="connsiteY7" fmla="*/ 1109 h 5167469"/>
              <a:gd name="connsiteX8" fmla="*/ 2273104 w 5676110"/>
              <a:gd name="connsiteY8" fmla="*/ 6119 h 5167469"/>
              <a:gd name="connsiteX9" fmla="*/ 0 w 5676110"/>
              <a:gd name="connsiteY9" fmla="*/ 2584289 h 5167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6110" h="5167469">
                <a:moveTo>
                  <a:pt x="2370046" y="0"/>
                </a:moveTo>
                <a:lnTo>
                  <a:pt x="2370046" y="5165927"/>
                </a:lnTo>
                <a:lnTo>
                  <a:pt x="5676110" y="5165927"/>
                </a:lnTo>
                <a:lnTo>
                  <a:pt x="5676110" y="0"/>
                </a:lnTo>
                <a:close/>
                <a:moveTo>
                  <a:pt x="0" y="2584289"/>
                </a:moveTo>
                <a:cubicBezTo>
                  <a:pt x="0" y="3926109"/>
                  <a:pt x="996335" y="5029746"/>
                  <a:pt x="2273104" y="5162459"/>
                </a:cubicBezTo>
                <a:lnTo>
                  <a:pt x="2370044" y="5167469"/>
                </a:lnTo>
                <a:lnTo>
                  <a:pt x="2370043" y="1109"/>
                </a:lnTo>
                <a:lnTo>
                  <a:pt x="2273104" y="6119"/>
                </a:lnTo>
                <a:cubicBezTo>
                  <a:pt x="996335" y="138833"/>
                  <a:pt x="0" y="1242470"/>
                  <a:pt x="0" y="2584289"/>
                </a:cubicBezTo>
                <a:close/>
              </a:path>
            </a:pathLst>
          </a:custGeom>
          <a:gradFill flip="none" rotWithShape="1">
            <a:gsLst>
              <a:gs pos="7000">
                <a:schemeClr val="accent2"/>
              </a:gs>
              <a:gs pos="26000">
                <a:srgbClr val="C95A84"/>
              </a:gs>
              <a:gs pos="65000">
                <a:schemeClr val="accent6"/>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3" name="Group 42">
            <a:extLst>
              <a:ext uri="{FF2B5EF4-FFF2-40B4-BE49-F238E27FC236}">
                <a16:creationId xmlns:a16="http://schemas.microsoft.com/office/drawing/2014/main" id="{306F3896-19D4-4232-82CE-6C81979F6FE1}"/>
              </a:ext>
              <a:ext uri="{C183D7F6-B498-43B3-948B-1728B52AA6E4}">
                <adec:decorative xmlns:adec="http://schemas.microsoft.com/office/drawing/2017/decorative" val="1"/>
              </a:ext>
            </a:extLst>
          </p:cNvPr>
          <p:cNvGrpSpPr/>
          <p:nvPr userDrawn="1"/>
        </p:nvGrpSpPr>
        <p:grpSpPr>
          <a:xfrm>
            <a:off x="0" y="6409177"/>
            <a:ext cx="12192000" cy="456774"/>
            <a:chOff x="0" y="6401226"/>
            <a:chExt cx="12192000" cy="456774"/>
          </a:xfrm>
        </p:grpSpPr>
        <p:sp>
          <p:nvSpPr>
            <p:cNvPr id="44" name="Rectangle 43">
              <a:extLst>
                <a:ext uri="{FF2B5EF4-FFF2-40B4-BE49-F238E27FC236}">
                  <a16:creationId xmlns:a16="http://schemas.microsoft.com/office/drawing/2014/main" id="{191D0E40-FF26-4842-B967-3FA07E78DC55}"/>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7BE4E0C1-B316-4C88-9FF8-5BA9F1C67DCE}"/>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Freeform: Shape 26">
            <a:extLst>
              <a:ext uri="{FF2B5EF4-FFF2-40B4-BE49-F238E27FC236}">
                <a16:creationId xmlns:a16="http://schemas.microsoft.com/office/drawing/2014/main" id="{113291B3-B6EE-40A3-8DD7-FA478AD26ED6}"/>
              </a:ext>
              <a:ext uri="{C183D7F6-B498-43B3-948B-1728B52AA6E4}">
                <adec:decorative xmlns:adec="http://schemas.microsoft.com/office/drawing/2017/decorative" val="1"/>
              </a:ext>
            </a:extLst>
          </p:cNvPr>
          <p:cNvSpPr/>
          <p:nvPr userDrawn="1"/>
        </p:nvSpPr>
        <p:spPr>
          <a:xfrm rot="20635413">
            <a:off x="7704887" y="942890"/>
            <a:ext cx="3900087" cy="4178958"/>
          </a:xfrm>
          <a:custGeom>
            <a:avLst/>
            <a:gdLst>
              <a:gd name="connsiteX0" fmla="*/ 2431955 w 3900087"/>
              <a:gd name="connsiteY0" fmla="*/ 93939 h 4178958"/>
              <a:gd name="connsiteX1" fmla="*/ 3900087 w 3900087"/>
              <a:gd name="connsiteY1" fmla="*/ 2089479 h 4178958"/>
              <a:gd name="connsiteX2" fmla="*/ 1810608 w 3900087"/>
              <a:gd name="connsiteY2" fmla="*/ 4178958 h 4178958"/>
              <a:gd name="connsiteX3" fmla="*/ 77979 w 3900087"/>
              <a:gd name="connsiteY3" fmla="*/ 3257727 h 4178958"/>
              <a:gd name="connsiteX4" fmla="*/ 0 w 3900087"/>
              <a:gd name="connsiteY4" fmla="*/ 3129368 h 4178958"/>
              <a:gd name="connsiteX5" fmla="*/ 831517 w 3900087"/>
              <a:gd name="connsiteY5" fmla="*/ 244058 h 4178958"/>
              <a:gd name="connsiteX6" fmla="*/ 997289 w 3900087"/>
              <a:gd name="connsiteY6" fmla="*/ 164202 h 4178958"/>
              <a:gd name="connsiteX7" fmla="*/ 1810608 w 3900087"/>
              <a:gd name="connsiteY7" fmla="*/ 0 h 4178958"/>
              <a:gd name="connsiteX8" fmla="*/ 2431955 w 390008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087" h="4178958">
                <a:moveTo>
                  <a:pt x="2431955" y="93939"/>
                </a:moveTo>
                <a:cubicBezTo>
                  <a:pt x="3282516" y="358491"/>
                  <a:pt x="3900087" y="1151865"/>
                  <a:pt x="3900087" y="2089479"/>
                </a:cubicBezTo>
                <a:cubicBezTo>
                  <a:pt x="3900087" y="3243466"/>
                  <a:pt x="2964595" y="4178958"/>
                  <a:pt x="1810608" y="4178958"/>
                </a:cubicBezTo>
                <a:cubicBezTo>
                  <a:pt x="1089366" y="4178958"/>
                  <a:pt x="453474" y="3813531"/>
                  <a:pt x="77979" y="3257727"/>
                </a:cubicBezTo>
                <a:lnTo>
                  <a:pt x="0" y="3129368"/>
                </a:lnTo>
                <a:lnTo>
                  <a:pt x="831517" y="244058"/>
                </a:lnTo>
                <a:lnTo>
                  <a:pt x="997289" y="164202"/>
                </a:lnTo>
                <a:cubicBezTo>
                  <a:pt x="1247270" y="58468"/>
                  <a:pt x="1522111" y="0"/>
                  <a:pt x="1810608" y="0"/>
                </a:cubicBezTo>
                <a:cubicBezTo>
                  <a:pt x="2026981" y="0"/>
                  <a:pt x="2235672" y="32888"/>
                  <a:pt x="2431955" y="93939"/>
                </a:cubicBezTo>
                <a:close/>
              </a:path>
            </a:pathLst>
          </a:custGeom>
          <a:gradFill>
            <a:gsLst>
              <a:gs pos="34000">
                <a:schemeClr val="bg1">
                  <a:alpha val="0"/>
                </a:schemeClr>
              </a:gs>
              <a:gs pos="100000">
                <a:schemeClr val="accent6">
                  <a:alpha val="35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C4BB0C4-4982-9534-E355-6F700CA613BC}"/>
              </a:ext>
            </a:extLst>
          </p:cNvPr>
          <p:cNvSpPr>
            <a:spLocks noGrp="1"/>
          </p:cNvSpPr>
          <p:nvPr>
            <p:ph type="title"/>
          </p:nvPr>
        </p:nvSpPr>
        <p:spPr>
          <a:xfrm>
            <a:off x="6696492" y="548640"/>
            <a:ext cx="5300038" cy="2194560"/>
          </a:xfrm>
        </p:spPr>
        <p:txBody>
          <a:bodyPr/>
          <a:lstStyle>
            <a:lvl1pPr>
              <a:defRPr/>
            </a:lvl1pPr>
          </a:lstStyle>
          <a:p>
            <a:r>
              <a:rPr lang="en-US"/>
              <a:t>Click to edit Master title style</a:t>
            </a:r>
            <a:endParaRPr lang="en-US" dirty="0"/>
          </a:p>
        </p:txBody>
      </p:sp>
      <p:sp>
        <p:nvSpPr>
          <p:cNvPr id="30" name="Footer Placeholder 4">
            <a:extLst>
              <a:ext uri="{FF2B5EF4-FFF2-40B4-BE49-F238E27FC236}">
                <a16:creationId xmlns:a16="http://schemas.microsoft.com/office/drawing/2014/main" id="{43D0BC76-B58B-4508-A4FF-DC3D3ADB54CE}"/>
              </a:ext>
            </a:extLst>
          </p:cNvPr>
          <p:cNvSpPr>
            <a:spLocks noGrp="1"/>
          </p:cNvSpPr>
          <p:nvPr>
            <p:ph type="ftr" sz="quarter" idx="11"/>
          </p:nvPr>
        </p:nvSpPr>
        <p:spPr>
          <a:xfrm rot="5400000">
            <a:off x="-2637200" y="2720615"/>
            <a:ext cx="5731597" cy="457200"/>
          </a:xfrm>
        </p:spPr>
        <p:txBody>
          <a:bodyPr/>
          <a:lstStyle>
            <a:lvl1pPr>
              <a:defRPr>
                <a:solidFill>
                  <a:schemeClr val="tx1"/>
                </a:solidFill>
              </a:defRPr>
            </a:lvl1pPr>
          </a:lstStyle>
          <a:p>
            <a:r>
              <a:rPr lang="en-US" dirty="0"/>
              <a:t>Presentation Title</a:t>
            </a:r>
          </a:p>
        </p:txBody>
      </p:sp>
      <p:sp>
        <p:nvSpPr>
          <p:cNvPr id="5" name="Content Placeholder 6">
            <a:extLst>
              <a:ext uri="{FF2B5EF4-FFF2-40B4-BE49-F238E27FC236}">
                <a16:creationId xmlns:a16="http://schemas.microsoft.com/office/drawing/2014/main" id="{0B619215-4E74-E001-1C4D-1EAAF5DA1204}"/>
              </a:ext>
            </a:extLst>
          </p:cNvPr>
          <p:cNvSpPr>
            <a:spLocks noGrp="1"/>
          </p:cNvSpPr>
          <p:nvPr>
            <p:ph sz="quarter" idx="18" hasCustomPrompt="1"/>
          </p:nvPr>
        </p:nvSpPr>
        <p:spPr>
          <a:xfrm>
            <a:off x="665955" y="1551008"/>
            <a:ext cx="4739422" cy="4264006"/>
          </a:xfrm>
        </p:spPr>
        <p:txBody>
          <a:bodyPr lIns="274320" anchor="ctr">
            <a:noAutofit/>
          </a:bodyPr>
          <a:lstStyle>
            <a:lvl1pPr marL="342900" indent="-342900">
              <a:spcBef>
                <a:spcPts val="1000"/>
              </a:spcBef>
              <a:buFont typeface="Arial" panose="020B0604020202020204" pitchFamily="34" charset="0"/>
              <a:buChar char="•"/>
              <a:defRPr sz="2000">
                <a:solidFill>
                  <a:schemeClr val="tx1"/>
                </a:solidFill>
              </a:defRPr>
            </a:lvl1pPr>
            <a:lvl2pPr marL="690372" indent="-342900">
              <a:spcBef>
                <a:spcPts val="1000"/>
              </a:spcBef>
              <a:buFont typeface="Arial" panose="020B0604020202020204" pitchFamily="34" charset="0"/>
              <a:buChar char="•"/>
              <a:defRPr sz="2000"/>
            </a:lvl2pPr>
            <a:lvl3pPr marL="1200150" indent="-285750">
              <a:spcBef>
                <a:spcPts val="1000"/>
              </a:spcBef>
              <a:buFont typeface="Arial" panose="020B0604020202020204" pitchFamily="34" charset="0"/>
              <a:buChar char="•"/>
              <a:defRPr sz="2000"/>
            </a:lvl3pPr>
            <a:lvl4pPr marL="1540764" indent="-342900">
              <a:spcBef>
                <a:spcPts val="1000"/>
              </a:spcBef>
              <a:buFont typeface="Arial" panose="020B0604020202020204" pitchFamily="34" charset="0"/>
              <a:buChar char="•"/>
              <a:defRPr sz="2000"/>
            </a:lvl4pPr>
            <a:lvl5pPr marL="2114550" indent="-285750">
              <a:spcBef>
                <a:spcPts val="1000"/>
              </a:spcBef>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2">
            <a:extLst>
              <a:ext uri="{FF2B5EF4-FFF2-40B4-BE49-F238E27FC236}">
                <a16:creationId xmlns:a16="http://schemas.microsoft.com/office/drawing/2014/main" id="{8264404F-5F25-5592-752D-3FD61806AFCE}"/>
              </a:ext>
            </a:extLst>
          </p:cNvPr>
          <p:cNvSpPr>
            <a:spLocks noGrp="1"/>
          </p:cNvSpPr>
          <p:nvPr>
            <p:ph sz="quarter" idx="17" hasCustomPrompt="1"/>
          </p:nvPr>
        </p:nvSpPr>
        <p:spPr>
          <a:xfrm>
            <a:off x="6696492" y="3227402"/>
            <a:ext cx="5300038" cy="3004406"/>
          </a:xfrm>
        </p:spPr>
        <p:txBody>
          <a:bodyPr anchor="ctr">
            <a:normAutofit/>
          </a:bodyPr>
          <a:lstStyle>
            <a:lvl1pPr marL="347472" indent="-457200" algn="l">
              <a:spcBef>
                <a:spcPts val="1000"/>
              </a:spcBef>
              <a:buFont typeface="+mj-lt"/>
              <a:buAutoNum type="arabicPeriod"/>
              <a:defRPr sz="2000">
                <a:solidFill>
                  <a:schemeClr val="tx1"/>
                </a:solidFill>
              </a:defRPr>
            </a:lvl1pPr>
            <a:lvl2pPr marL="914400" indent="-457200">
              <a:spcBef>
                <a:spcPts val="1000"/>
              </a:spcBef>
              <a:buFont typeface="+mj-lt"/>
              <a:buAutoNum type="alphaLcPeriod"/>
              <a:defRPr/>
            </a:lvl2pPr>
            <a:lvl3pPr marL="1143000" indent="-342900">
              <a:spcBef>
                <a:spcPts val="1000"/>
              </a:spcBef>
              <a:buFont typeface="+mj-lt"/>
              <a:buAutoNum type="arabicParenR"/>
              <a:defRPr/>
            </a:lvl3pPr>
            <a:lvl4pPr marL="1600200" indent="-342900">
              <a:spcBef>
                <a:spcPts val="1000"/>
              </a:spcBef>
              <a:buFont typeface="+mj-lt"/>
              <a:buAutoNum type="alphaLcPeriod"/>
              <a:defRPr/>
            </a:lvl4pPr>
            <a:lvl5pPr marL="2057400" indent="-342900">
              <a:spcBef>
                <a:spcPts val="1000"/>
              </a:spcBef>
              <a:buFont typeface="+mj-lt"/>
              <a:buAutoNum type="romanLcPeriod"/>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p:txBody>
      </p:sp>
      <p:sp>
        <p:nvSpPr>
          <p:cNvPr id="35" name="Date Placeholder 3">
            <a:extLst>
              <a:ext uri="{FF2B5EF4-FFF2-40B4-BE49-F238E27FC236}">
                <a16:creationId xmlns:a16="http://schemas.microsoft.com/office/drawing/2014/main" id="{B0C91521-9FA7-4A68-9C94-30DAE875F3AF}"/>
              </a:ext>
            </a:extLst>
          </p:cNvPr>
          <p:cNvSpPr>
            <a:spLocks noGrp="1"/>
          </p:cNvSpPr>
          <p:nvPr>
            <p:ph type="dt" sz="half" idx="10"/>
          </p:nvPr>
        </p:nvSpPr>
        <p:spPr>
          <a:xfrm>
            <a:off x="7910111" y="6409170"/>
            <a:ext cx="3702392" cy="448830"/>
          </a:xfrm>
        </p:spPr>
        <p:txBody>
          <a:bodyPr/>
          <a:lstStyle>
            <a:lvl1pPr>
              <a:defRPr>
                <a:solidFill>
                  <a:schemeClr val="bg1"/>
                </a:solidFill>
              </a:defRPr>
            </a:lvl1pPr>
          </a:lstStyle>
          <a:p>
            <a:r>
              <a:rPr lang="en-US"/>
              <a:t>20XX</a:t>
            </a:r>
            <a:endParaRPr lang="en-US" dirty="0"/>
          </a:p>
        </p:txBody>
      </p:sp>
      <p:sp>
        <p:nvSpPr>
          <p:cNvPr id="36" name="Slide Number Placeholder 5">
            <a:extLst>
              <a:ext uri="{FF2B5EF4-FFF2-40B4-BE49-F238E27FC236}">
                <a16:creationId xmlns:a16="http://schemas.microsoft.com/office/drawing/2014/main" id="{43143B3C-F960-42CF-BBA0-4990E987477B}"/>
              </a:ext>
            </a:extLst>
          </p:cNvPr>
          <p:cNvSpPr>
            <a:spLocks noGrp="1"/>
          </p:cNvSpPr>
          <p:nvPr>
            <p:ph type="sldNum" sz="quarter" idx="12"/>
          </p:nvPr>
        </p:nvSpPr>
        <p:spPr>
          <a:xfrm>
            <a:off x="11669678" y="6408742"/>
            <a:ext cx="438652" cy="448830"/>
          </a:xfrm>
        </p:spPr>
        <p:txBody>
          <a:bodyPr/>
          <a:lstStyle>
            <a:lvl1pPr>
              <a:defRPr>
                <a:solidFill>
                  <a:schemeClr val="bg1"/>
                </a:solidFill>
              </a:defRPr>
            </a:lvl1pPr>
          </a:lstStyle>
          <a:p>
            <a:fld id="{39A857F5-96C8-461D-A78C-38E92FE1C522}" type="slidenum">
              <a:rPr lang="en-US" smtClean="0"/>
              <a:pPr/>
              <a:t>‹#›</a:t>
            </a:fld>
            <a:endParaRPr lang="en-US" dirty="0"/>
          </a:p>
        </p:txBody>
      </p:sp>
    </p:spTree>
    <p:extLst>
      <p:ext uri="{BB962C8B-B14F-4D97-AF65-F5344CB8AC3E}">
        <p14:creationId xmlns:p14="http://schemas.microsoft.com/office/powerpoint/2010/main" val="35211200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nd Chart">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DEAC469D-C64C-4BB7-AB03-E450F8888010}"/>
              </a:ext>
              <a:ext uri="{C183D7F6-B498-43B3-948B-1728B52AA6E4}">
                <adec:decorative xmlns:adec="http://schemas.microsoft.com/office/drawing/2017/decorative" val="1"/>
              </a:ext>
            </a:extLst>
          </p:cNvPr>
          <p:cNvGrpSpPr/>
          <p:nvPr userDrawn="1"/>
        </p:nvGrpSpPr>
        <p:grpSpPr>
          <a:xfrm>
            <a:off x="0" y="-978646"/>
            <a:ext cx="12192003" cy="3376039"/>
            <a:chOff x="0" y="-978646"/>
            <a:chExt cx="12192003" cy="3376039"/>
          </a:xfrm>
        </p:grpSpPr>
        <p:sp>
          <p:nvSpPr>
            <p:cNvPr id="7" name="Rectangle 6">
              <a:extLst>
                <a:ext uri="{FF2B5EF4-FFF2-40B4-BE49-F238E27FC236}">
                  <a16:creationId xmlns:a16="http://schemas.microsoft.com/office/drawing/2014/main" id="{4EC0C88D-87E5-47C3-AA92-269E45C85DD1}"/>
                </a:ext>
                <a:ext uri="{C183D7F6-B498-43B3-948B-1728B52AA6E4}">
                  <adec:decorative xmlns:adec="http://schemas.microsoft.com/office/drawing/2017/decorative" val="1"/>
                </a:ext>
              </a:extLst>
            </p:cNvPr>
            <p:cNvSpPr/>
            <p:nvPr userDrawn="1"/>
          </p:nvSpPr>
          <p:spPr>
            <a:xfrm rot="10800000" flipH="1">
              <a:off x="0" y="1"/>
              <a:ext cx="12192003" cy="2397392"/>
            </a:xfrm>
            <a:prstGeom prst="rect">
              <a:avLst/>
            </a:prstGeom>
            <a:gradFill>
              <a:gsLst>
                <a:gs pos="8000">
                  <a:schemeClr val="accent6"/>
                </a:gs>
                <a:gs pos="86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4D12C7D5-A921-47A9-8619-DD3D6EC8142C}"/>
                </a:ext>
                <a:ext uri="{C183D7F6-B498-43B3-948B-1728B52AA6E4}">
                  <adec:decorative xmlns:adec="http://schemas.microsoft.com/office/drawing/2017/decorative" val="1"/>
                </a:ext>
              </a:extLst>
            </p:cNvPr>
            <p:cNvSpPr/>
            <p:nvPr userDrawn="1"/>
          </p:nvSpPr>
          <p:spPr>
            <a:xfrm rot="14834054">
              <a:off x="4822383" y="-1739232"/>
              <a:ext cx="3118759" cy="4639931"/>
            </a:xfrm>
            <a:custGeom>
              <a:avLst/>
              <a:gdLst>
                <a:gd name="connsiteX0" fmla="*/ 3118759 w 3118759"/>
                <a:gd name="connsiteY0" fmla="*/ 79510 h 4639931"/>
                <a:gd name="connsiteX1" fmla="*/ 1204940 w 3118759"/>
                <a:gd name="connsiteY1" fmla="*/ 4639931 h 4639931"/>
                <a:gd name="connsiteX2" fmla="*/ 1103495 w 3118759"/>
                <a:gd name="connsiteY2" fmla="*/ 4578302 h 4639931"/>
                <a:gd name="connsiteX3" fmla="*/ 0 w 3118759"/>
                <a:gd name="connsiteY3" fmla="*/ 2502877 h 4639931"/>
                <a:gd name="connsiteX4" fmla="*/ 2502877 w 3118759"/>
                <a:gd name="connsiteY4" fmla="*/ 0 h 4639931"/>
                <a:gd name="connsiteX5" fmla="*/ 3007294 w 3118759"/>
                <a:gd name="connsiteY5" fmla="*/ 50850 h 463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18759" h="4639931">
                  <a:moveTo>
                    <a:pt x="3118759" y="79510"/>
                  </a:moveTo>
                  <a:lnTo>
                    <a:pt x="1204940" y="4639931"/>
                  </a:lnTo>
                  <a:lnTo>
                    <a:pt x="1103495" y="4578302"/>
                  </a:lnTo>
                  <a:cubicBezTo>
                    <a:pt x="437725" y="4128517"/>
                    <a:pt x="0" y="3366815"/>
                    <a:pt x="0" y="2502877"/>
                  </a:cubicBezTo>
                  <a:cubicBezTo>
                    <a:pt x="0" y="1120576"/>
                    <a:pt x="1120576" y="0"/>
                    <a:pt x="2502877" y="0"/>
                  </a:cubicBezTo>
                  <a:cubicBezTo>
                    <a:pt x="2675665" y="0"/>
                    <a:pt x="2844363" y="17509"/>
                    <a:pt x="3007294" y="50850"/>
                  </a:cubicBezTo>
                  <a:close/>
                </a:path>
              </a:pathLst>
            </a:custGeom>
            <a:gradFill>
              <a:gsLst>
                <a:gs pos="0">
                  <a:schemeClr val="accent6">
                    <a:alpha val="12000"/>
                  </a:schemeClr>
                </a:gs>
                <a:gs pos="100000">
                  <a:schemeClr val="accent6">
                    <a:lumMod val="60000"/>
                    <a:lumOff val="40000"/>
                    <a:alpha val="20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Rectangle 8">
              <a:extLst>
                <a:ext uri="{FF2B5EF4-FFF2-40B4-BE49-F238E27FC236}">
                  <a16:creationId xmlns:a16="http://schemas.microsoft.com/office/drawing/2014/main" id="{34315B16-F859-4692-83E7-34DB868379B2}"/>
                </a:ext>
                <a:ext uri="{C183D7F6-B498-43B3-948B-1728B52AA6E4}">
                  <adec:decorative xmlns:adec="http://schemas.microsoft.com/office/drawing/2017/decorative" val="1"/>
                </a:ext>
              </a:extLst>
            </p:cNvPr>
            <p:cNvSpPr/>
            <p:nvPr userDrawn="1"/>
          </p:nvSpPr>
          <p:spPr>
            <a:xfrm flipH="1">
              <a:off x="4060818" y="0"/>
              <a:ext cx="8115300" cy="1945408"/>
            </a:xfrm>
            <a:prstGeom prst="rect">
              <a:avLst/>
            </a:prstGeom>
            <a:gradFill>
              <a:gsLst>
                <a:gs pos="0">
                  <a:schemeClr val="accent6">
                    <a:alpha val="16000"/>
                  </a:schemeClr>
                </a:gs>
                <a:gs pos="62000">
                  <a:schemeClr val="accent5">
                    <a:alpha val="0"/>
                  </a:scheme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CAFE0F35-0AE7-48AB-9005-F1DB4BD0B473}"/>
              </a:ext>
            </a:extLst>
          </p:cNvPr>
          <p:cNvSpPr>
            <a:spLocks noGrp="1"/>
          </p:cNvSpPr>
          <p:nvPr>
            <p:ph type="title" hasCustomPrompt="1"/>
          </p:nvPr>
        </p:nvSpPr>
        <p:spPr>
          <a:xfrm>
            <a:off x="975360" y="795528"/>
            <a:ext cx="10241280" cy="1234440"/>
          </a:xfrm>
        </p:spPr>
        <p:txBody>
          <a:bodyPr>
            <a:noAutofit/>
          </a:bodyPr>
          <a:lstStyle>
            <a:lvl1pPr>
              <a:defRPr>
                <a:solidFill>
                  <a:schemeClr val="tx1"/>
                </a:solidFill>
              </a:defRPr>
            </a:lvl1pPr>
          </a:lstStyle>
          <a:p>
            <a:r>
              <a:rPr lang="en-US" dirty="0"/>
              <a:t>Click to add title</a:t>
            </a:r>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a:xfrm rot="5400000">
            <a:off x="-928949" y="1011245"/>
            <a:ext cx="2315098" cy="457200"/>
          </a:xfrm>
        </p:spPr>
        <p:txBody>
          <a:bodyPr/>
          <a:lstStyle>
            <a:lvl1pPr>
              <a:defRPr>
                <a:solidFill>
                  <a:schemeClr val="bg1"/>
                </a:solidFill>
              </a:defRPr>
            </a:lvl1pPr>
          </a:lstStyle>
          <a:p>
            <a:r>
              <a:rPr lang="en-US" dirty="0"/>
              <a:t>Presentation Title</a:t>
            </a:r>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hasCustomPrompt="1"/>
          </p:nvPr>
        </p:nvSpPr>
        <p:spPr>
          <a:xfrm>
            <a:off x="975360" y="2825496"/>
            <a:ext cx="10241280" cy="3186394"/>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r>
              <a:rPr lang="en-US"/>
              <a:t>20XX</a:t>
            </a:r>
            <a:endParaRPr lang="en-US" dirty="0"/>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22917440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79266C16-8EA6-D555-3ADA-1DE204938A28}"/>
              </a:ext>
            </a:extLst>
          </p:cNvPr>
          <p:cNvSpPr>
            <a:spLocks noGrp="1"/>
          </p:cNvSpPr>
          <p:nvPr>
            <p:ph type="title"/>
          </p:nvPr>
        </p:nvSpPr>
        <p:spPr>
          <a:xfrm>
            <a:off x="6518562" y="366777"/>
            <a:ext cx="5216238" cy="3382263"/>
          </a:xfrm>
        </p:spPr>
        <p:txBody>
          <a:body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DA2D2C88-FFBE-4F25-871F-68A09C5F530F}"/>
              </a:ext>
            </a:extLst>
          </p:cNvPr>
          <p:cNvSpPr>
            <a:spLocks noGrp="1"/>
          </p:cNvSpPr>
          <p:nvPr>
            <p:ph type="pic" sz="quarter" idx="13"/>
          </p:nvPr>
        </p:nvSpPr>
        <p:spPr>
          <a:xfrm>
            <a:off x="0" y="0"/>
            <a:ext cx="6096000" cy="6409944"/>
          </a:xfrm>
          <a:solidFill>
            <a:schemeClr val="accent6"/>
          </a:solidFill>
        </p:spPr>
        <p:txBody>
          <a:bodyPr tIns="274320" anchor="t" anchorCtr="0">
            <a:normAutofit/>
          </a:bodyPr>
          <a:lstStyle>
            <a:lvl1pPr marL="0" indent="0" algn="ctr">
              <a:buNone/>
              <a:defRPr sz="1600"/>
            </a:lvl1pPr>
          </a:lstStyle>
          <a:p>
            <a:r>
              <a:rPr lang="en-US"/>
              <a:t>Click icon to add picture</a:t>
            </a:r>
            <a:endParaRPr lang="en-US" dirty="0"/>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8" name="Content Placeholder 7">
            <a:extLst>
              <a:ext uri="{FF2B5EF4-FFF2-40B4-BE49-F238E27FC236}">
                <a16:creationId xmlns:a16="http://schemas.microsoft.com/office/drawing/2014/main" id="{8D0529A2-5928-42C4-B397-6AEE7520D2C9}"/>
              </a:ext>
            </a:extLst>
          </p:cNvPr>
          <p:cNvSpPr>
            <a:spLocks noGrp="1"/>
          </p:cNvSpPr>
          <p:nvPr>
            <p:ph sz="quarter" idx="14"/>
          </p:nvPr>
        </p:nvSpPr>
        <p:spPr>
          <a:xfrm>
            <a:off x="6518562" y="3923818"/>
            <a:ext cx="5216239" cy="2349660"/>
          </a:xfrm>
        </p:spPr>
        <p:txBody>
          <a:bodyPr tIns="91440">
            <a:noAutofit/>
          </a:bodyPr>
          <a:lstStyle>
            <a:lvl1pPr>
              <a:buNone/>
              <a:defRPr sz="2000">
                <a:solidFill>
                  <a:schemeClr val="tx1"/>
                </a:solidFill>
              </a:defRPr>
            </a:lvl1pPr>
            <a:lvl2pPr marL="800100" indent="-342900">
              <a:buFont typeface="Arial" panose="020B0604020202020204" pitchFamily="34" charset="0"/>
              <a:buChar char="•"/>
              <a:defRPr sz="2000"/>
            </a:lvl2pPr>
            <a:lvl3pPr>
              <a:buNone/>
              <a:defRPr sz="2000"/>
            </a:lvl3pPr>
            <a:lvl4pPr>
              <a:buNone/>
              <a:defRPr sz="2000"/>
            </a:lvl4pPr>
            <a:lvl5pPr>
              <a:buNone/>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3912681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F79BA-620F-4443-807B-BE44F36F98F1}"/>
              </a:ext>
            </a:extLst>
          </p:cNvPr>
          <p:cNvSpPr>
            <a:spLocks noGrp="1"/>
          </p:cNvSpPr>
          <p:nvPr>
            <p:ph type="title"/>
          </p:nvPr>
        </p:nvSpPr>
        <p:spPr>
          <a:xfrm>
            <a:off x="1069848" y="1709738"/>
            <a:ext cx="9430811" cy="2852737"/>
          </a:xfrm>
        </p:spPr>
        <p:txBody>
          <a:bodyPr anchor="b">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30C9A625-6442-4047-B545-433C4451210A}"/>
              </a:ext>
            </a:extLst>
          </p:cNvPr>
          <p:cNvSpPr>
            <a:spLocks noGrp="1"/>
          </p:cNvSpPr>
          <p:nvPr>
            <p:ph type="body" idx="1"/>
          </p:nvPr>
        </p:nvSpPr>
        <p:spPr>
          <a:xfrm>
            <a:off x="1069848" y="4589463"/>
            <a:ext cx="9430811"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F8EAA30-3B1A-4BEA-9835-33D2072451F9}"/>
              </a:ext>
            </a:extLst>
          </p:cNvPr>
          <p:cNvSpPr>
            <a:spLocks noGrp="1"/>
          </p:cNvSpPr>
          <p:nvPr>
            <p:ph type="dt" sz="half" idx="10"/>
          </p:nvPr>
        </p:nvSpPr>
        <p:spPr/>
        <p:txBody>
          <a:bodyPr/>
          <a:lstStyle/>
          <a:p>
            <a:fld id="{2E76B3B4-A63D-42FA-B9D1-41D36384F384}" type="datetimeFigureOut">
              <a:rPr lang="en-US" dirty="0"/>
              <a:t>5/13/2024</a:t>
            </a:fld>
            <a:endParaRPr lang="en-US" dirty="0"/>
          </a:p>
        </p:txBody>
      </p:sp>
      <p:sp>
        <p:nvSpPr>
          <p:cNvPr id="5" name="Footer Placeholder 4">
            <a:extLst>
              <a:ext uri="{FF2B5EF4-FFF2-40B4-BE49-F238E27FC236}">
                <a16:creationId xmlns:a16="http://schemas.microsoft.com/office/drawing/2014/main" id="{BB256440-3149-446F-8105-485333B183A0}"/>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4E0FEDB1-D604-4E10-B334-5DB303498B12}"/>
              </a:ext>
            </a:extLst>
          </p:cNvPr>
          <p:cNvSpPr>
            <a:spLocks noGrp="1"/>
          </p:cNvSpPr>
          <p:nvPr>
            <p:ph type="sldNum" sz="quarter" idx="12"/>
          </p:nvPr>
        </p:nvSpPr>
        <p:spPr/>
        <p:txBody>
          <a:bodyPr/>
          <a:lstStyle/>
          <a:p>
            <a:fld id="{24578CCF-2EC4-44CB-A694-F6F6E59A3985}" type="slidenum">
              <a:rPr lang="en-US" dirty="0"/>
              <a:t>‹#›</a:t>
            </a:fld>
            <a:endParaRPr lang="en-US" dirty="0"/>
          </a:p>
        </p:txBody>
      </p:sp>
    </p:spTree>
    <p:extLst>
      <p:ext uri="{BB962C8B-B14F-4D97-AF65-F5344CB8AC3E}">
        <p14:creationId xmlns:p14="http://schemas.microsoft.com/office/powerpoint/2010/main" val="1278384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6E563-D552-439E-8DF5-45062D87549B}"/>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C0136873-2DD5-456E-A3A9-FE408419E30D}"/>
              </a:ext>
            </a:extLst>
          </p:cNvPr>
          <p:cNvSpPr>
            <a:spLocks noGrp="1"/>
          </p:cNvSpPr>
          <p:nvPr>
            <p:ph sz="half" idx="1"/>
          </p:nvPr>
        </p:nvSpPr>
        <p:spPr>
          <a:xfrm>
            <a:off x="1069848" y="1825625"/>
            <a:ext cx="4684057"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0C6B04C-FB9E-4A9E-8892-4B5B702898B4}"/>
              </a:ext>
            </a:extLst>
          </p:cNvPr>
          <p:cNvSpPr>
            <a:spLocks noGrp="1"/>
          </p:cNvSpPr>
          <p:nvPr>
            <p:ph sz="half" idx="2"/>
          </p:nvPr>
        </p:nvSpPr>
        <p:spPr>
          <a:xfrm>
            <a:off x="6019802" y="1825625"/>
            <a:ext cx="468405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42E2F0B4-0E86-473E-BC42-78D856A00C2E}"/>
              </a:ext>
            </a:extLst>
          </p:cNvPr>
          <p:cNvSpPr>
            <a:spLocks noGrp="1"/>
          </p:cNvSpPr>
          <p:nvPr>
            <p:ph type="dt" sz="half" idx="10"/>
          </p:nvPr>
        </p:nvSpPr>
        <p:spPr/>
        <p:txBody>
          <a:bodyPr/>
          <a:lstStyle/>
          <a:p>
            <a:fld id="{1BBF0803-F60A-46DD-B88E-307855619A34}" type="datetimeFigureOut">
              <a:rPr lang="en-US" dirty="0"/>
              <a:t>5/13/2024</a:t>
            </a:fld>
            <a:endParaRPr lang="en-US" dirty="0"/>
          </a:p>
        </p:txBody>
      </p:sp>
      <p:sp>
        <p:nvSpPr>
          <p:cNvPr id="6" name="Footer Placeholder 5">
            <a:extLst>
              <a:ext uri="{FF2B5EF4-FFF2-40B4-BE49-F238E27FC236}">
                <a16:creationId xmlns:a16="http://schemas.microsoft.com/office/drawing/2014/main" id="{782B9537-F43C-4042-B165-A00358F9E24F}"/>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FEF9F52F-61F2-4FEE-8989-2FB400190C4C}"/>
              </a:ext>
            </a:extLst>
          </p:cNvPr>
          <p:cNvSpPr>
            <a:spLocks noGrp="1"/>
          </p:cNvSpPr>
          <p:nvPr>
            <p:ph type="sldNum" sz="quarter" idx="12"/>
          </p:nvPr>
        </p:nvSpPr>
        <p:spPr/>
        <p:txBody>
          <a:bodyPr/>
          <a:lstStyle/>
          <a:p>
            <a:fld id="{24578CCF-2EC4-44CB-A694-F6F6E59A3985}" type="slidenum">
              <a:rPr lang="en-US" dirty="0"/>
              <a:t>‹#›</a:t>
            </a:fld>
            <a:endParaRPr lang="en-US" dirty="0"/>
          </a:p>
        </p:txBody>
      </p:sp>
    </p:spTree>
    <p:extLst>
      <p:ext uri="{BB962C8B-B14F-4D97-AF65-F5344CB8AC3E}">
        <p14:creationId xmlns:p14="http://schemas.microsoft.com/office/powerpoint/2010/main" val="2706745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2E5C-0B2D-4DB5-95F6-3C2C825DFE54}"/>
              </a:ext>
            </a:extLst>
          </p:cNvPr>
          <p:cNvSpPr>
            <a:spLocks noGrp="1"/>
          </p:cNvSpPr>
          <p:nvPr>
            <p:ph type="title"/>
          </p:nvPr>
        </p:nvSpPr>
        <p:spPr>
          <a:xfrm>
            <a:off x="839788" y="365125"/>
            <a:ext cx="9899930"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818F1C53-3F27-42E6-BE80-1DF57985741C}"/>
              </a:ext>
            </a:extLst>
          </p:cNvPr>
          <p:cNvSpPr>
            <a:spLocks noGrp="1"/>
          </p:cNvSpPr>
          <p:nvPr>
            <p:ph type="body" idx="1"/>
          </p:nvPr>
        </p:nvSpPr>
        <p:spPr>
          <a:xfrm>
            <a:off x="839789" y="1681163"/>
            <a:ext cx="4872132" cy="823912"/>
          </a:xfrm>
        </p:spPr>
        <p:txBody>
          <a:bodyPr anchor="b">
            <a:noAutofit/>
          </a:bodyPr>
          <a:lstStyle>
            <a:lvl1pPr marL="0" indent="0">
              <a:buNone/>
              <a:defRPr sz="1600" b="1" cap="all" spc="300" baseline="0"/>
            </a:lvl1pPr>
            <a:lvl2pPr marL="457200" indent="0">
              <a:buNone/>
              <a:defRPr sz="1600" b="1"/>
            </a:lvl2pPr>
            <a:lvl3pPr marL="914400" indent="0">
              <a:buNone/>
              <a:defRPr sz="16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38CC6CB-F028-4322-B54F-571203106F23}"/>
              </a:ext>
            </a:extLst>
          </p:cNvPr>
          <p:cNvSpPr>
            <a:spLocks noGrp="1"/>
          </p:cNvSpPr>
          <p:nvPr>
            <p:ph sz="half" idx="2"/>
          </p:nvPr>
        </p:nvSpPr>
        <p:spPr>
          <a:xfrm>
            <a:off x="839787" y="2510632"/>
            <a:ext cx="4872133" cy="3684588"/>
          </a:xfrm>
        </p:spPr>
        <p:txBody>
          <a:bodyPr/>
          <a:lstStyle>
            <a:lvl2pPr>
              <a:defRPr b="1"/>
            </a:lvl2pPr>
            <a:lvl3pPr>
              <a:defRPr b="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2AD2CD7-554E-4EAA-BAF6-86ABB7E81D25}"/>
              </a:ext>
            </a:extLst>
          </p:cNvPr>
          <p:cNvSpPr>
            <a:spLocks noGrp="1"/>
          </p:cNvSpPr>
          <p:nvPr>
            <p:ph type="body" sz="quarter" idx="3"/>
          </p:nvPr>
        </p:nvSpPr>
        <p:spPr>
          <a:xfrm>
            <a:off x="5889809" y="1681163"/>
            <a:ext cx="4849909" cy="823912"/>
          </a:xfrm>
        </p:spPr>
        <p:txBody>
          <a:bodyPr anchor="b">
            <a:noAutofit/>
          </a:bodyPr>
          <a:lstStyle>
            <a:lvl1pPr marL="0" indent="0">
              <a:buNone/>
              <a:defRPr sz="1600" b="1" cap="all" spc="300" baseline="0"/>
            </a:lvl1pPr>
            <a:lvl2pPr marL="457200" indent="0">
              <a:buNone/>
              <a:defRPr sz="1600" b="1"/>
            </a:lvl2pPr>
            <a:lvl3pPr marL="914400" indent="0">
              <a:buNone/>
              <a:defRPr sz="16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1982A2D6-379C-4D26-90AC-9F2F46DCE7F3}"/>
              </a:ext>
            </a:extLst>
          </p:cNvPr>
          <p:cNvSpPr>
            <a:spLocks noGrp="1"/>
          </p:cNvSpPr>
          <p:nvPr>
            <p:ph sz="quarter" idx="4"/>
          </p:nvPr>
        </p:nvSpPr>
        <p:spPr>
          <a:xfrm>
            <a:off x="5889810" y="2505075"/>
            <a:ext cx="4872134" cy="3684588"/>
          </a:xfrm>
        </p:spPr>
        <p:txBody>
          <a:bodyPr/>
          <a:lstStyle>
            <a:lvl2pPr>
              <a:defRPr b="1"/>
            </a:lvl2pPr>
            <a:lvl3pPr>
              <a:defRPr b="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EA0E4F3-8A65-4788-AE96-1FB2060F48D2}"/>
              </a:ext>
            </a:extLst>
          </p:cNvPr>
          <p:cNvSpPr>
            <a:spLocks noGrp="1"/>
          </p:cNvSpPr>
          <p:nvPr>
            <p:ph type="dt" sz="half" idx="10"/>
          </p:nvPr>
        </p:nvSpPr>
        <p:spPr/>
        <p:txBody>
          <a:bodyPr/>
          <a:lstStyle/>
          <a:p>
            <a:fld id="{583B4245-B7F0-48F5-9A59-408A637F0829}" type="datetimeFigureOut">
              <a:rPr lang="en-US" dirty="0"/>
              <a:t>5/13/2024</a:t>
            </a:fld>
            <a:endParaRPr lang="en-US" dirty="0"/>
          </a:p>
        </p:txBody>
      </p:sp>
      <p:sp>
        <p:nvSpPr>
          <p:cNvPr id="8" name="Footer Placeholder 7">
            <a:extLst>
              <a:ext uri="{FF2B5EF4-FFF2-40B4-BE49-F238E27FC236}">
                <a16:creationId xmlns:a16="http://schemas.microsoft.com/office/drawing/2014/main" id="{97522DA4-5EE1-440C-ADDE-D7B4F77B4E18}"/>
              </a:ext>
            </a:extLst>
          </p:cNvPr>
          <p:cNvSpPr>
            <a:spLocks noGrp="1"/>
          </p:cNvSpPr>
          <p:nvPr>
            <p:ph type="ftr" sz="quarter" idx="11"/>
          </p:nvPr>
        </p:nvSpPr>
        <p:spPr/>
        <p:txBody>
          <a:bodyPr/>
          <a:lstStyle/>
          <a:p>
            <a:r>
              <a:rPr lang="en-US" dirty="0"/>
              <a:t>
              </a:t>
            </a:r>
          </a:p>
        </p:txBody>
      </p:sp>
      <p:sp>
        <p:nvSpPr>
          <p:cNvPr id="9" name="Slide Number Placeholder 8">
            <a:extLst>
              <a:ext uri="{FF2B5EF4-FFF2-40B4-BE49-F238E27FC236}">
                <a16:creationId xmlns:a16="http://schemas.microsoft.com/office/drawing/2014/main" id="{D6BC291E-B8EF-4ED7-A04A-23426C220CF0}"/>
              </a:ext>
            </a:extLst>
          </p:cNvPr>
          <p:cNvSpPr>
            <a:spLocks noGrp="1"/>
          </p:cNvSpPr>
          <p:nvPr>
            <p:ph type="sldNum" sz="quarter" idx="12"/>
          </p:nvPr>
        </p:nvSpPr>
        <p:spPr/>
        <p:txBody>
          <a:bodyPr/>
          <a:lstStyle/>
          <a:p>
            <a:fld id="{24578CCF-2EC4-44CB-A694-F6F6E59A3985}" type="slidenum">
              <a:rPr lang="en-US" dirty="0"/>
              <a:t>‹#›</a:t>
            </a:fld>
            <a:endParaRPr lang="en-US" dirty="0"/>
          </a:p>
        </p:txBody>
      </p:sp>
    </p:spTree>
    <p:extLst>
      <p:ext uri="{BB962C8B-B14F-4D97-AF65-F5344CB8AC3E}">
        <p14:creationId xmlns:p14="http://schemas.microsoft.com/office/powerpoint/2010/main" val="2963910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CB818-E8D0-497B-9A7E-4F281D0DBCCD}"/>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CFE82B9D-CD58-4C05-8A78-CB6E0E9D49DC}"/>
              </a:ext>
            </a:extLst>
          </p:cNvPr>
          <p:cNvSpPr>
            <a:spLocks noGrp="1"/>
          </p:cNvSpPr>
          <p:nvPr>
            <p:ph type="dt" sz="half" idx="10"/>
          </p:nvPr>
        </p:nvSpPr>
        <p:spPr/>
        <p:txBody>
          <a:bodyPr/>
          <a:lstStyle/>
          <a:p>
            <a:fld id="{C1A9FBFC-AFD0-49F7-9AAB-86AF5F4471C2}" type="datetimeFigureOut">
              <a:rPr lang="en-US" dirty="0"/>
              <a:t>5/13/2024</a:t>
            </a:fld>
            <a:endParaRPr lang="en-US" dirty="0"/>
          </a:p>
        </p:txBody>
      </p:sp>
      <p:sp>
        <p:nvSpPr>
          <p:cNvPr id="4" name="Footer Placeholder 3">
            <a:extLst>
              <a:ext uri="{FF2B5EF4-FFF2-40B4-BE49-F238E27FC236}">
                <a16:creationId xmlns:a16="http://schemas.microsoft.com/office/drawing/2014/main" id="{BADE60CD-D6F3-40A7-BB8B-FEC8E3156AFB}"/>
              </a:ext>
            </a:extLst>
          </p:cNvPr>
          <p:cNvSpPr>
            <a:spLocks noGrp="1"/>
          </p:cNvSpPr>
          <p:nvPr>
            <p:ph type="ftr" sz="quarter" idx="11"/>
          </p:nvPr>
        </p:nvSpPr>
        <p:spPr/>
        <p:txBody>
          <a:bodyPr/>
          <a:lstStyle/>
          <a:p>
            <a:r>
              <a:rPr lang="en-US" dirty="0"/>
              <a:t>
              </a:t>
            </a:r>
          </a:p>
        </p:txBody>
      </p:sp>
      <p:sp>
        <p:nvSpPr>
          <p:cNvPr id="5" name="Slide Number Placeholder 4">
            <a:extLst>
              <a:ext uri="{FF2B5EF4-FFF2-40B4-BE49-F238E27FC236}">
                <a16:creationId xmlns:a16="http://schemas.microsoft.com/office/drawing/2014/main" id="{7C02B832-C4FE-4F88-85EA-DDC16A82B9A9}"/>
              </a:ext>
            </a:extLst>
          </p:cNvPr>
          <p:cNvSpPr>
            <a:spLocks noGrp="1"/>
          </p:cNvSpPr>
          <p:nvPr>
            <p:ph type="sldNum" sz="quarter" idx="12"/>
          </p:nvPr>
        </p:nvSpPr>
        <p:spPr/>
        <p:txBody>
          <a:bodyPr/>
          <a:lstStyle/>
          <a:p>
            <a:fld id="{24578CCF-2EC4-44CB-A694-F6F6E59A3985}" type="slidenum">
              <a:rPr lang="en-US" dirty="0"/>
              <a:t>‹#›</a:t>
            </a:fld>
            <a:endParaRPr lang="en-US" dirty="0"/>
          </a:p>
        </p:txBody>
      </p:sp>
    </p:spTree>
    <p:extLst>
      <p:ext uri="{BB962C8B-B14F-4D97-AF65-F5344CB8AC3E}">
        <p14:creationId xmlns:p14="http://schemas.microsoft.com/office/powerpoint/2010/main" val="36801425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75B2FC-801A-44A4-96BF-26A9E8B2A1C6}"/>
              </a:ext>
            </a:extLst>
          </p:cNvPr>
          <p:cNvSpPr>
            <a:spLocks noGrp="1"/>
          </p:cNvSpPr>
          <p:nvPr>
            <p:ph type="dt" sz="half" idx="10"/>
          </p:nvPr>
        </p:nvSpPr>
        <p:spPr/>
        <p:txBody>
          <a:bodyPr/>
          <a:lstStyle/>
          <a:p>
            <a:fld id="{46DAEFA3-A6B6-4916-BD87-2F7F0B6DE4AC}" type="datetimeFigureOut">
              <a:rPr lang="en-US" dirty="0"/>
              <a:t>5/13/2024</a:t>
            </a:fld>
            <a:endParaRPr lang="en-US" dirty="0"/>
          </a:p>
        </p:txBody>
      </p:sp>
      <p:sp>
        <p:nvSpPr>
          <p:cNvPr id="3" name="Footer Placeholder 2">
            <a:extLst>
              <a:ext uri="{FF2B5EF4-FFF2-40B4-BE49-F238E27FC236}">
                <a16:creationId xmlns:a16="http://schemas.microsoft.com/office/drawing/2014/main" id="{A8127F04-7E7E-485C-8B30-6B89E5A69F0A}"/>
              </a:ext>
            </a:extLst>
          </p:cNvPr>
          <p:cNvSpPr>
            <a:spLocks noGrp="1"/>
          </p:cNvSpPr>
          <p:nvPr>
            <p:ph type="ftr" sz="quarter" idx="11"/>
          </p:nvPr>
        </p:nvSpPr>
        <p:spPr/>
        <p:txBody>
          <a:bodyPr/>
          <a:lstStyle/>
          <a:p>
            <a:r>
              <a:rPr lang="en-US" dirty="0"/>
              <a:t>
              </a:t>
            </a:r>
          </a:p>
        </p:txBody>
      </p:sp>
      <p:sp>
        <p:nvSpPr>
          <p:cNvPr id="4" name="Slide Number Placeholder 3">
            <a:extLst>
              <a:ext uri="{FF2B5EF4-FFF2-40B4-BE49-F238E27FC236}">
                <a16:creationId xmlns:a16="http://schemas.microsoft.com/office/drawing/2014/main" id="{90933C81-AA74-4BCE-AA9E-56E5791D078C}"/>
              </a:ext>
            </a:extLst>
          </p:cNvPr>
          <p:cNvSpPr>
            <a:spLocks noGrp="1"/>
          </p:cNvSpPr>
          <p:nvPr>
            <p:ph type="sldNum" sz="quarter" idx="12"/>
          </p:nvPr>
        </p:nvSpPr>
        <p:spPr/>
        <p:txBody>
          <a:bodyPr/>
          <a:lstStyle/>
          <a:p>
            <a:fld id="{24578CCF-2EC4-44CB-A694-F6F6E59A3985}" type="slidenum">
              <a:rPr lang="en-US" dirty="0"/>
              <a:t>‹#›</a:t>
            </a:fld>
            <a:endParaRPr lang="en-US" dirty="0"/>
          </a:p>
        </p:txBody>
      </p:sp>
    </p:spTree>
    <p:extLst>
      <p:ext uri="{BB962C8B-B14F-4D97-AF65-F5344CB8AC3E}">
        <p14:creationId xmlns:p14="http://schemas.microsoft.com/office/powerpoint/2010/main" val="39627057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FD3CB-0541-46AD-B35E-0E0A1375E8A2}"/>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EBF8EFDE-1D7D-46B8-AB55-A3C02EDD1888}"/>
              </a:ext>
            </a:extLst>
          </p:cNvPr>
          <p:cNvSpPr>
            <a:spLocks noGrp="1"/>
          </p:cNvSpPr>
          <p:nvPr>
            <p:ph idx="1"/>
          </p:nvPr>
        </p:nvSpPr>
        <p:spPr>
          <a:xfrm>
            <a:off x="5183188" y="457201"/>
            <a:ext cx="5652153" cy="5403850"/>
          </a:xfrm>
        </p:spPr>
        <p:txBody>
          <a:bodyPr/>
          <a:lstStyle>
            <a:lvl1pPr>
              <a:defRPr sz="3200"/>
            </a:lvl1pPr>
            <a:lvl2pPr>
              <a:defRPr sz="2800" b="1"/>
            </a:lvl2pPr>
            <a:lvl3pPr>
              <a:defRPr sz="2400" b="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6411D2F5-DB36-4943-8A14-96AFC48830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06C07D4-6597-444C-9EFD-62021AE7618C}"/>
              </a:ext>
            </a:extLst>
          </p:cNvPr>
          <p:cNvSpPr>
            <a:spLocks noGrp="1"/>
          </p:cNvSpPr>
          <p:nvPr>
            <p:ph type="dt" sz="half" idx="10"/>
          </p:nvPr>
        </p:nvSpPr>
        <p:spPr/>
        <p:txBody>
          <a:bodyPr/>
          <a:lstStyle/>
          <a:p>
            <a:fld id="{3D928FE2-E902-4B86-B2C7-4AE6B54CDB70}" type="datetimeFigureOut">
              <a:rPr lang="en-US" dirty="0"/>
              <a:t>5/13/2024</a:t>
            </a:fld>
            <a:endParaRPr lang="en-US" dirty="0"/>
          </a:p>
        </p:txBody>
      </p:sp>
      <p:sp>
        <p:nvSpPr>
          <p:cNvPr id="6" name="Footer Placeholder 5">
            <a:extLst>
              <a:ext uri="{FF2B5EF4-FFF2-40B4-BE49-F238E27FC236}">
                <a16:creationId xmlns:a16="http://schemas.microsoft.com/office/drawing/2014/main" id="{712D0D2C-70E8-4A24-9727-BEAF10B17D6C}"/>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F0D9E0F6-7216-48A1-8BCA-770C6DE3875B}"/>
              </a:ext>
            </a:extLst>
          </p:cNvPr>
          <p:cNvSpPr>
            <a:spLocks noGrp="1"/>
          </p:cNvSpPr>
          <p:nvPr>
            <p:ph type="sldNum" sz="quarter" idx="12"/>
          </p:nvPr>
        </p:nvSpPr>
        <p:spPr/>
        <p:txBody>
          <a:bodyPr/>
          <a:lstStyle/>
          <a:p>
            <a:fld id="{24578CCF-2EC4-44CB-A694-F6F6E59A3985}" type="slidenum">
              <a:rPr lang="en-US" dirty="0"/>
              <a:t>‹#›</a:t>
            </a:fld>
            <a:endParaRPr lang="en-US" dirty="0"/>
          </a:p>
        </p:txBody>
      </p:sp>
    </p:spTree>
    <p:extLst>
      <p:ext uri="{BB962C8B-B14F-4D97-AF65-F5344CB8AC3E}">
        <p14:creationId xmlns:p14="http://schemas.microsoft.com/office/powerpoint/2010/main" val="41364803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CBEBD-5F1A-4111-A7F2-1CE82C9A69D8}"/>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C00517FB-4008-4F68-B193-482971BA720D}"/>
              </a:ext>
            </a:extLst>
          </p:cNvPr>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a:p>
        </p:txBody>
      </p:sp>
      <p:sp>
        <p:nvSpPr>
          <p:cNvPr id="4" name="Text Placeholder 3">
            <a:extLst>
              <a:ext uri="{FF2B5EF4-FFF2-40B4-BE49-F238E27FC236}">
                <a16:creationId xmlns:a16="http://schemas.microsoft.com/office/drawing/2014/main" id="{92606C5F-0885-458F-9B21-47E60171BF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4886F2E-B752-4D78-8DC4-C96A1A00E670}"/>
              </a:ext>
            </a:extLst>
          </p:cNvPr>
          <p:cNvSpPr>
            <a:spLocks noGrp="1"/>
          </p:cNvSpPr>
          <p:nvPr>
            <p:ph type="dt" sz="half" idx="10"/>
          </p:nvPr>
        </p:nvSpPr>
        <p:spPr/>
        <p:txBody>
          <a:bodyPr/>
          <a:lstStyle/>
          <a:p>
            <a:fld id="{E8674E58-F253-4E0F-B41E-2DC0E51ABEA1}" type="datetimeFigureOut">
              <a:rPr lang="en-US" dirty="0"/>
              <a:t>5/13/2024</a:t>
            </a:fld>
            <a:endParaRPr lang="en-US" dirty="0"/>
          </a:p>
        </p:txBody>
      </p:sp>
      <p:sp>
        <p:nvSpPr>
          <p:cNvPr id="6" name="Footer Placeholder 5">
            <a:extLst>
              <a:ext uri="{FF2B5EF4-FFF2-40B4-BE49-F238E27FC236}">
                <a16:creationId xmlns:a16="http://schemas.microsoft.com/office/drawing/2014/main" id="{4FC37751-8BB8-4224-870A-A2953E76073F}"/>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6242CE94-BD7E-44B3-9B5E-67D4BD317E99}"/>
              </a:ext>
            </a:extLst>
          </p:cNvPr>
          <p:cNvSpPr>
            <a:spLocks noGrp="1"/>
          </p:cNvSpPr>
          <p:nvPr>
            <p:ph type="sldNum" sz="quarter" idx="12"/>
          </p:nvPr>
        </p:nvSpPr>
        <p:spPr/>
        <p:txBody>
          <a:bodyPr/>
          <a:lstStyle/>
          <a:p>
            <a:fld id="{24578CCF-2EC4-44CB-A694-F6F6E59A3985}" type="slidenum">
              <a:rPr lang="en-US" dirty="0"/>
              <a:t>‹#›</a:t>
            </a:fld>
            <a:endParaRPr lang="en-US" dirty="0"/>
          </a:p>
        </p:txBody>
      </p:sp>
    </p:spTree>
    <p:extLst>
      <p:ext uri="{BB962C8B-B14F-4D97-AF65-F5344CB8AC3E}">
        <p14:creationId xmlns:p14="http://schemas.microsoft.com/office/powerpoint/2010/main" val="3394028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1AFD227-869A-489C-A9B5-3F0498DF3C0C}"/>
              </a:ext>
            </a:extLst>
          </p:cNvPr>
          <p:cNvGrpSpPr/>
          <p:nvPr/>
        </p:nvGrpSpPr>
        <p:grpSpPr>
          <a:xfrm>
            <a:off x="11096450" y="13394"/>
            <a:ext cx="494218" cy="6814823"/>
            <a:chOff x="11096450" y="13394"/>
            <a:chExt cx="494218" cy="6814823"/>
          </a:xfrm>
          <a:solidFill>
            <a:schemeClr val="bg2">
              <a:lumMod val="90000"/>
            </a:schemeClr>
          </a:solidFill>
        </p:grpSpPr>
        <p:sp>
          <p:nvSpPr>
            <p:cNvPr id="8" name="Freeform 8">
              <a:extLst>
                <a:ext uri="{FF2B5EF4-FFF2-40B4-BE49-F238E27FC236}">
                  <a16:creationId xmlns:a16="http://schemas.microsoft.com/office/drawing/2014/main" id="{62704B34-199B-4964-9C78-3AB9735915AA}"/>
                </a:ext>
              </a:extLst>
            </p:cNvPr>
            <p:cNvSpPr/>
            <p:nvPr/>
          </p:nvSpPr>
          <p:spPr bwMode="auto">
            <a:xfrm rot="5400000">
              <a:off x="11108009" y="6718576"/>
              <a:ext cx="131153" cy="88130"/>
            </a:xfrm>
            <a:custGeom>
              <a:avLst/>
              <a:gdLst/>
              <a:ahLst/>
              <a:cxnLst/>
              <a:rect l="0" t="0" r="r" b="b"/>
              <a:pathLst>
                <a:path w="40" h="29">
                  <a:moveTo>
                    <a:pt x="26" y="0"/>
                  </a:moveTo>
                  <a:cubicBezTo>
                    <a:pt x="34" y="0"/>
                    <a:pt x="40" y="10"/>
                    <a:pt x="39" y="20"/>
                  </a:cubicBezTo>
                  <a:cubicBezTo>
                    <a:pt x="17" y="29"/>
                    <a:pt x="0" y="10"/>
                    <a:pt x="26" y="0"/>
                  </a:cubicBezTo>
                  <a:close/>
                </a:path>
              </a:pathLst>
            </a:custGeom>
            <a:grpFill/>
            <a:ln>
              <a:noFill/>
            </a:ln>
          </p:spPr>
        </p:sp>
        <p:sp>
          <p:nvSpPr>
            <p:cNvPr id="9" name="Freeform 10">
              <a:extLst>
                <a:ext uri="{FF2B5EF4-FFF2-40B4-BE49-F238E27FC236}">
                  <a16:creationId xmlns:a16="http://schemas.microsoft.com/office/drawing/2014/main" id="{8B1E8DB8-017D-454E-849F-EE5742849FD4}"/>
                </a:ext>
              </a:extLst>
            </p:cNvPr>
            <p:cNvSpPr/>
            <p:nvPr/>
          </p:nvSpPr>
          <p:spPr bwMode="auto">
            <a:xfrm rot="5400000">
              <a:off x="11475034" y="77813"/>
              <a:ext cx="138242" cy="88130"/>
            </a:xfrm>
            <a:custGeom>
              <a:avLst/>
              <a:gdLst/>
              <a:ahLst/>
              <a:cxnLst/>
              <a:rect l="0" t="0" r="r" b="b"/>
              <a:pathLst>
                <a:path w="42" h="29">
                  <a:moveTo>
                    <a:pt x="22" y="0"/>
                  </a:moveTo>
                  <a:cubicBezTo>
                    <a:pt x="42" y="7"/>
                    <a:pt x="28" y="29"/>
                    <a:pt x="14" y="25"/>
                  </a:cubicBezTo>
                  <a:cubicBezTo>
                    <a:pt x="0" y="18"/>
                    <a:pt x="8" y="1"/>
                    <a:pt x="22" y="0"/>
                  </a:cubicBezTo>
                  <a:close/>
                </a:path>
              </a:pathLst>
            </a:custGeom>
            <a:grpFill/>
            <a:ln>
              <a:noFill/>
            </a:ln>
          </p:spPr>
        </p:sp>
        <p:sp>
          <p:nvSpPr>
            <p:cNvPr id="10" name="Freeform 15">
              <a:extLst>
                <a:ext uri="{FF2B5EF4-FFF2-40B4-BE49-F238E27FC236}">
                  <a16:creationId xmlns:a16="http://schemas.microsoft.com/office/drawing/2014/main" id="{16D80E5D-5099-41C4-A80A-1B1538C382FC}"/>
                </a:ext>
              </a:extLst>
            </p:cNvPr>
            <p:cNvSpPr/>
            <p:nvPr/>
          </p:nvSpPr>
          <p:spPr bwMode="auto">
            <a:xfrm rot="5400000">
              <a:off x="11478964" y="592010"/>
              <a:ext cx="121406" cy="72626"/>
            </a:xfrm>
            <a:custGeom>
              <a:avLst/>
              <a:gdLst/>
              <a:ahLst/>
              <a:cxnLst/>
              <a:rect l="0" t="0" r="r" b="b"/>
              <a:pathLst>
                <a:path w="37" h="24">
                  <a:moveTo>
                    <a:pt x="16" y="0"/>
                  </a:moveTo>
                  <a:cubicBezTo>
                    <a:pt x="37" y="6"/>
                    <a:pt x="30" y="20"/>
                    <a:pt x="11" y="24"/>
                  </a:cubicBezTo>
                  <a:cubicBezTo>
                    <a:pt x="0" y="17"/>
                    <a:pt x="5" y="3"/>
                    <a:pt x="16" y="0"/>
                  </a:cubicBezTo>
                  <a:close/>
                </a:path>
              </a:pathLst>
            </a:custGeom>
            <a:grpFill/>
            <a:ln>
              <a:noFill/>
            </a:ln>
          </p:spPr>
        </p:sp>
        <p:sp>
          <p:nvSpPr>
            <p:cNvPr id="11" name="Freeform 18">
              <a:extLst>
                <a:ext uri="{FF2B5EF4-FFF2-40B4-BE49-F238E27FC236}">
                  <a16:creationId xmlns:a16="http://schemas.microsoft.com/office/drawing/2014/main" id="{947751E1-E2F4-467E-B547-3BD4BAB7F560}"/>
                </a:ext>
              </a:extLst>
            </p:cNvPr>
            <p:cNvSpPr/>
            <p:nvPr/>
          </p:nvSpPr>
          <p:spPr bwMode="auto">
            <a:xfrm rot="5400000">
              <a:off x="11482378" y="335267"/>
              <a:ext cx="138242" cy="78339"/>
            </a:xfrm>
            <a:custGeom>
              <a:avLst/>
              <a:gdLst/>
              <a:ahLst/>
              <a:cxnLst/>
              <a:rect l="0" t="0" r="r" b="b"/>
              <a:pathLst>
                <a:path w="42" h="26">
                  <a:moveTo>
                    <a:pt x="6" y="6"/>
                  </a:moveTo>
                  <a:cubicBezTo>
                    <a:pt x="25" y="0"/>
                    <a:pt x="42" y="17"/>
                    <a:pt x="21" y="26"/>
                  </a:cubicBezTo>
                  <a:cubicBezTo>
                    <a:pt x="9" y="26"/>
                    <a:pt x="0" y="16"/>
                    <a:pt x="6" y="6"/>
                  </a:cubicBezTo>
                  <a:close/>
                </a:path>
              </a:pathLst>
            </a:custGeom>
            <a:grpFill/>
            <a:ln>
              <a:noFill/>
            </a:ln>
          </p:spPr>
        </p:sp>
        <p:sp>
          <p:nvSpPr>
            <p:cNvPr id="12" name="Freeform 19">
              <a:extLst>
                <a:ext uri="{FF2B5EF4-FFF2-40B4-BE49-F238E27FC236}">
                  <a16:creationId xmlns:a16="http://schemas.microsoft.com/office/drawing/2014/main" id="{55D8869B-B701-4268-9856-876345C8AE3F}"/>
                </a:ext>
              </a:extLst>
            </p:cNvPr>
            <p:cNvSpPr/>
            <p:nvPr/>
          </p:nvSpPr>
          <p:spPr bwMode="auto">
            <a:xfrm rot="5400000">
              <a:off x="11407714" y="2021691"/>
              <a:ext cx="124951" cy="69362"/>
            </a:xfrm>
            <a:custGeom>
              <a:avLst/>
              <a:gdLst/>
              <a:ahLst/>
              <a:cxnLst/>
              <a:rect l="0" t="0" r="r" b="b"/>
              <a:pathLst>
                <a:path w="38" h="23">
                  <a:moveTo>
                    <a:pt x="16" y="0"/>
                  </a:moveTo>
                  <a:cubicBezTo>
                    <a:pt x="38" y="8"/>
                    <a:pt x="31" y="18"/>
                    <a:pt x="10" y="23"/>
                  </a:cubicBezTo>
                  <a:cubicBezTo>
                    <a:pt x="0" y="16"/>
                    <a:pt x="4" y="3"/>
                    <a:pt x="16" y="0"/>
                  </a:cubicBezTo>
                  <a:close/>
                </a:path>
              </a:pathLst>
            </a:custGeom>
            <a:grpFill/>
            <a:ln>
              <a:noFill/>
            </a:ln>
          </p:spPr>
        </p:sp>
        <p:sp>
          <p:nvSpPr>
            <p:cNvPr id="13" name="Freeform 20">
              <a:extLst>
                <a:ext uri="{FF2B5EF4-FFF2-40B4-BE49-F238E27FC236}">
                  <a16:creationId xmlns:a16="http://schemas.microsoft.com/office/drawing/2014/main" id="{A25CA59C-849F-4CE4-A9B0-293F98DE2C7C}"/>
                </a:ext>
              </a:extLst>
            </p:cNvPr>
            <p:cNvSpPr/>
            <p:nvPr/>
          </p:nvSpPr>
          <p:spPr bwMode="auto">
            <a:xfrm rot="5400000">
              <a:off x="11414629" y="2272420"/>
              <a:ext cx="128495" cy="78339"/>
            </a:xfrm>
            <a:custGeom>
              <a:avLst/>
              <a:gdLst/>
              <a:ahLst/>
              <a:cxnLst/>
              <a:rect l="0" t="0" r="r" b="b"/>
              <a:pathLst>
                <a:path w="39" h="26">
                  <a:moveTo>
                    <a:pt x="24" y="0"/>
                  </a:moveTo>
                  <a:cubicBezTo>
                    <a:pt x="39" y="3"/>
                    <a:pt x="36" y="26"/>
                    <a:pt x="20" y="26"/>
                  </a:cubicBezTo>
                  <a:cubicBezTo>
                    <a:pt x="0" y="18"/>
                    <a:pt x="3" y="3"/>
                    <a:pt x="24" y="0"/>
                  </a:cubicBezTo>
                  <a:close/>
                </a:path>
              </a:pathLst>
            </a:custGeom>
            <a:grpFill/>
            <a:ln>
              <a:noFill/>
            </a:ln>
          </p:spPr>
        </p:sp>
        <p:sp>
          <p:nvSpPr>
            <p:cNvPr id="14" name="Freeform 22">
              <a:extLst>
                <a:ext uri="{FF2B5EF4-FFF2-40B4-BE49-F238E27FC236}">
                  <a16:creationId xmlns:a16="http://schemas.microsoft.com/office/drawing/2014/main" id="{FE000DB1-AAA1-4BFF-8F14-53624C2F9E0B}"/>
                </a:ext>
              </a:extLst>
            </p:cNvPr>
            <p:cNvSpPr/>
            <p:nvPr/>
          </p:nvSpPr>
          <p:spPr bwMode="auto">
            <a:xfrm rot="5400000">
              <a:off x="11426398" y="1049544"/>
              <a:ext cx="150648" cy="99554"/>
            </a:xfrm>
            <a:custGeom>
              <a:avLst/>
              <a:gdLst/>
              <a:ahLst/>
              <a:cxnLst/>
              <a:rect l="0" t="0" r="r" b="b"/>
              <a:pathLst>
                <a:path w="46" h="33">
                  <a:moveTo>
                    <a:pt x="26" y="0"/>
                  </a:moveTo>
                  <a:cubicBezTo>
                    <a:pt x="29" y="0"/>
                    <a:pt x="46" y="16"/>
                    <a:pt x="38" y="22"/>
                  </a:cubicBezTo>
                  <a:cubicBezTo>
                    <a:pt x="16" y="33"/>
                    <a:pt x="0" y="5"/>
                    <a:pt x="26" y="0"/>
                  </a:cubicBezTo>
                  <a:close/>
                </a:path>
              </a:pathLst>
            </a:custGeom>
            <a:grpFill/>
            <a:ln>
              <a:noFill/>
            </a:ln>
          </p:spPr>
        </p:sp>
        <p:sp>
          <p:nvSpPr>
            <p:cNvPr id="15" name="Freeform 23">
              <a:extLst>
                <a:ext uri="{FF2B5EF4-FFF2-40B4-BE49-F238E27FC236}">
                  <a16:creationId xmlns:a16="http://schemas.microsoft.com/office/drawing/2014/main" id="{5EEFBC14-7E5B-47B2-B5E3-E90991F89191}"/>
                </a:ext>
              </a:extLst>
            </p:cNvPr>
            <p:cNvSpPr/>
            <p:nvPr/>
          </p:nvSpPr>
          <p:spPr bwMode="auto">
            <a:xfrm rot="5400000">
              <a:off x="11440085" y="836978"/>
              <a:ext cx="134697" cy="81603"/>
            </a:xfrm>
            <a:custGeom>
              <a:avLst/>
              <a:gdLst/>
              <a:ahLst/>
              <a:cxnLst/>
              <a:rect l="0" t="0" r="r" b="b"/>
              <a:pathLst>
                <a:path w="41" h="27">
                  <a:moveTo>
                    <a:pt x="19" y="0"/>
                  </a:moveTo>
                  <a:cubicBezTo>
                    <a:pt x="41" y="10"/>
                    <a:pt x="28" y="27"/>
                    <a:pt x="8" y="20"/>
                  </a:cubicBezTo>
                  <a:cubicBezTo>
                    <a:pt x="0" y="8"/>
                    <a:pt x="7" y="2"/>
                    <a:pt x="19" y="0"/>
                  </a:cubicBezTo>
                  <a:close/>
                </a:path>
              </a:pathLst>
            </a:custGeom>
            <a:grpFill/>
            <a:ln>
              <a:noFill/>
            </a:ln>
          </p:spPr>
        </p:sp>
        <p:sp>
          <p:nvSpPr>
            <p:cNvPr id="16" name="Freeform 26">
              <a:extLst>
                <a:ext uri="{FF2B5EF4-FFF2-40B4-BE49-F238E27FC236}">
                  <a16:creationId xmlns:a16="http://schemas.microsoft.com/office/drawing/2014/main" id="{00AFF6E4-A34A-4FD3-8C57-BB96114822D1}"/>
                </a:ext>
              </a:extLst>
            </p:cNvPr>
            <p:cNvSpPr/>
            <p:nvPr/>
          </p:nvSpPr>
          <p:spPr bwMode="auto">
            <a:xfrm rot="5400000">
              <a:off x="11427309" y="1320685"/>
              <a:ext cx="127608" cy="78339"/>
            </a:xfrm>
            <a:custGeom>
              <a:avLst/>
              <a:gdLst/>
              <a:ahLst/>
              <a:cxnLst/>
              <a:rect l="0" t="0" r="r" b="b"/>
              <a:pathLst>
                <a:path w="39" h="26">
                  <a:moveTo>
                    <a:pt x="24" y="0"/>
                  </a:moveTo>
                  <a:cubicBezTo>
                    <a:pt x="39" y="2"/>
                    <a:pt x="36" y="26"/>
                    <a:pt x="20" y="25"/>
                  </a:cubicBezTo>
                  <a:cubicBezTo>
                    <a:pt x="0" y="18"/>
                    <a:pt x="3" y="3"/>
                    <a:pt x="24" y="0"/>
                  </a:cubicBezTo>
                  <a:close/>
                </a:path>
              </a:pathLst>
            </a:custGeom>
            <a:grpFill/>
            <a:ln>
              <a:noFill/>
            </a:ln>
          </p:spPr>
        </p:sp>
        <p:sp>
          <p:nvSpPr>
            <p:cNvPr id="17" name="Freeform 27">
              <a:extLst>
                <a:ext uri="{FF2B5EF4-FFF2-40B4-BE49-F238E27FC236}">
                  <a16:creationId xmlns:a16="http://schemas.microsoft.com/office/drawing/2014/main" id="{C63A8474-C075-4441-A0B3-52286EA50093}"/>
                </a:ext>
              </a:extLst>
            </p:cNvPr>
            <p:cNvSpPr/>
            <p:nvPr/>
          </p:nvSpPr>
          <p:spPr bwMode="auto">
            <a:xfrm rot="5400000">
              <a:off x="11407470" y="1778440"/>
              <a:ext cx="131153" cy="93843"/>
            </a:xfrm>
            <a:custGeom>
              <a:avLst/>
              <a:gdLst/>
              <a:ahLst/>
              <a:cxnLst/>
              <a:rect l="0" t="0" r="r" b="b"/>
              <a:pathLst>
                <a:path w="40" h="31">
                  <a:moveTo>
                    <a:pt x="22" y="0"/>
                  </a:moveTo>
                  <a:cubicBezTo>
                    <a:pt x="39" y="3"/>
                    <a:pt x="40" y="31"/>
                    <a:pt x="16" y="25"/>
                  </a:cubicBezTo>
                  <a:cubicBezTo>
                    <a:pt x="0" y="7"/>
                    <a:pt x="13" y="4"/>
                    <a:pt x="22" y="0"/>
                  </a:cubicBezTo>
                  <a:close/>
                </a:path>
              </a:pathLst>
            </a:custGeom>
            <a:grpFill/>
            <a:ln>
              <a:noFill/>
            </a:ln>
          </p:spPr>
        </p:sp>
        <p:sp>
          <p:nvSpPr>
            <p:cNvPr id="18" name="Freeform 28">
              <a:extLst>
                <a:ext uri="{FF2B5EF4-FFF2-40B4-BE49-F238E27FC236}">
                  <a16:creationId xmlns:a16="http://schemas.microsoft.com/office/drawing/2014/main" id="{35DA4698-A2ED-4512-8887-F12D3F14372A}"/>
                </a:ext>
              </a:extLst>
            </p:cNvPr>
            <p:cNvSpPr/>
            <p:nvPr/>
          </p:nvSpPr>
          <p:spPr bwMode="auto">
            <a:xfrm rot="5400000">
              <a:off x="11404869" y="1535195"/>
              <a:ext cx="127608" cy="69362"/>
            </a:xfrm>
            <a:custGeom>
              <a:avLst/>
              <a:gdLst/>
              <a:ahLst/>
              <a:cxnLst/>
              <a:rect l="0" t="0" r="r" b="b"/>
              <a:pathLst>
                <a:path w="39" h="23">
                  <a:moveTo>
                    <a:pt x="16" y="0"/>
                  </a:moveTo>
                  <a:cubicBezTo>
                    <a:pt x="39" y="7"/>
                    <a:pt x="31" y="17"/>
                    <a:pt x="11" y="23"/>
                  </a:cubicBezTo>
                  <a:cubicBezTo>
                    <a:pt x="0" y="16"/>
                    <a:pt x="4" y="2"/>
                    <a:pt x="16" y="0"/>
                  </a:cubicBezTo>
                  <a:close/>
                </a:path>
              </a:pathLst>
            </a:custGeom>
            <a:grpFill/>
            <a:ln>
              <a:noFill/>
            </a:ln>
          </p:spPr>
        </p:sp>
        <p:sp>
          <p:nvSpPr>
            <p:cNvPr id="19" name="Freeform 30">
              <a:extLst>
                <a:ext uri="{FF2B5EF4-FFF2-40B4-BE49-F238E27FC236}">
                  <a16:creationId xmlns:a16="http://schemas.microsoft.com/office/drawing/2014/main" id="{3358E118-D590-4E50-B21C-6CDAA1CCAFCB}"/>
                </a:ext>
              </a:extLst>
            </p:cNvPr>
            <p:cNvSpPr/>
            <p:nvPr/>
          </p:nvSpPr>
          <p:spPr bwMode="auto">
            <a:xfrm rot="5400000">
              <a:off x="11480119" y="1078297"/>
              <a:ext cx="9748" cy="5712"/>
            </a:xfrm>
            <a:custGeom>
              <a:avLst/>
              <a:gdLst/>
              <a:ahLst/>
              <a:cxnLst/>
              <a:rect l="0" t="0" r="r" b="b"/>
              <a:pathLst>
                <a:path w="3" h="2">
                  <a:moveTo>
                    <a:pt x="1" y="0"/>
                  </a:moveTo>
                  <a:cubicBezTo>
                    <a:pt x="2" y="1"/>
                    <a:pt x="3" y="2"/>
                    <a:pt x="2" y="2"/>
                  </a:cubicBezTo>
                  <a:cubicBezTo>
                    <a:pt x="1" y="2"/>
                    <a:pt x="0" y="1"/>
                    <a:pt x="1" y="0"/>
                  </a:cubicBezTo>
                  <a:close/>
                </a:path>
              </a:pathLst>
            </a:custGeom>
            <a:grpFill/>
            <a:ln>
              <a:noFill/>
            </a:ln>
          </p:spPr>
        </p:sp>
        <p:sp>
          <p:nvSpPr>
            <p:cNvPr id="20" name="Freeform 43">
              <a:extLst>
                <a:ext uri="{FF2B5EF4-FFF2-40B4-BE49-F238E27FC236}">
                  <a16:creationId xmlns:a16="http://schemas.microsoft.com/office/drawing/2014/main" id="{F1EE889E-60FF-423F-ADCB-6CBEE853A040}"/>
                </a:ext>
              </a:extLst>
            </p:cNvPr>
            <p:cNvSpPr/>
            <p:nvPr/>
          </p:nvSpPr>
          <p:spPr bwMode="auto">
            <a:xfrm rot="5400000">
              <a:off x="11194111" y="860614"/>
              <a:ext cx="143559" cy="75075"/>
            </a:xfrm>
            <a:custGeom>
              <a:avLst/>
              <a:gdLst/>
              <a:ahLst/>
              <a:cxnLst/>
              <a:rect l="0" t="0" r="r" b="b"/>
              <a:pathLst>
                <a:path w="44" h="25">
                  <a:moveTo>
                    <a:pt x="28" y="0"/>
                  </a:moveTo>
                  <a:cubicBezTo>
                    <a:pt x="44" y="2"/>
                    <a:pt x="38" y="22"/>
                    <a:pt x="25" y="25"/>
                  </a:cubicBezTo>
                  <a:cubicBezTo>
                    <a:pt x="0" y="25"/>
                    <a:pt x="9" y="5"/>
                    <a:pt x="28" y="0"/>
                  </a:cubicBezTo>
                  <a:close/>
                </a:path>
              </a:pathLst>
            </a:custGeom>
            <a:grpFill/>
            <a:ln>
              <a:noFill/>
            </a:ln>
          </p:spPr>
        </p:sp>
        <p:sp>
          <p:nvSpPr>
            <p:cNvPr id="21" name="Freeform 51">
              <a:extLst>
                <a:ext uri="{FF2B5EF4-FFF2-40B4-BE49-F238E27FC236}">
                  <a16:creationId xmlns:a16="http://schemas.microsoft.com/office/drawing/2014/main" id="{A4AA0634-0A7C-4A35-8EB7-775200F129FD}"/>
                </a:ext>
              </a:extLst>
            </p:cNvPr>
            <p:cNvSpPr/>
            <p:nvPr/>
          </p:nvSpPr>
          <p:spPr bwMode="auto">
            <a:xfrm rot="5400000">
              <a:off x="11167080" y="1015030"/>
              <a:ext cx="115202" cy="90579"/>
            </a:xfrm>
            <a:custGeom>
              <a:avLst/>
              <a:gdLst/>
              <a:ahLst/>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grpFill/>
            <a:ln>
              <a:noFill/>
            </a:ln>
          </p:spPr>
        </p:sp>
        <p:sp>
          <p:nvSpPr>
            <p:cNvPr id="22" name="Freeform 52">
              <a:extLst>
                <a:ext uri="{FF2B5EF4-FFF2-40B4-BE49-F238E27FC236}">
                  <a16:creationId xmlns:a16="http://schemas.microsoft.com/office/drawing/2014/main" id="{EBA21558-CAC3-445C-8882-5D4A0C6D2A0E}"/>
                </a:ext>
              </a:extLst>
            </p:cNvPr>
            <p:cNvSpPr/>
            <p:nvPr/>
          </p:nvSpPr>
          <p:spPr bwMode="auto">
            <a:xfrm rot="5400000">
              <a:off x="11164085" y="450599"/>
              <a:ext cx="118747" cy="81603"/>
            </a:xfrm>
            <a:custGeom>
              <a:avLst/>
              <a:gdLst/>
              <a:ahLst/>
              <a:cxnLst/>
              <a:rect l="0" t="0" r="r" b="b"/>
              <a:pathLst>
                <a:path w="36" h="27">
                  <a:moveTo>
                    <a:pt x="21" y="0"/>
                  </a:moveTo>
                  <a:cubicBezTo>
                    <a:pt x="33" y="3"/>
                    <a:pt x="36" y="23"/>
                    <a:pt x="22" y="27"/>
                  </a:cubicBezTo>
                  <a:cubicBezTo>
                    <a:pt x="3" y="25"/>
                    <a:pt x="0" y="1"/>
                    <a:pt x="21" y="0"/>
                  </a:cubicBezTo>
                  <a:close/>
                </a:path>
              </a:pathLst>
            </a:custGeom>
            <a:grpFill/>
            <a:ln>
              <a:noFill/>
            </a:ln>
          </p:spPr>
        </p:sp>
        <p:sp>
          <p:nvSpPr>
            <p:cNvPr id="23" name="Freeform 53">
              <a:extLst>
                <a:ext uri="{FF2B5EF4-FFF2-40B4-BE49-F238E27FC236}">
                  <a16:creationId xmlns:a16="http://schemas.microsoft.com/office/drawing/2014/main" id="{2E9415F1-5D31-4C25-9E26-203EEF500877}"/>
                </a:ext>
              </a:extLst>
            </p:cNvPr>
            <p:cNvSpPr/>
            <p:nvPr/>
          </p:nvSpPr>
          <p:spPr bwMode="auto">
            <a:xfrm rot="5400000">
              <a:off x="11155166" y="1253803"/>
              <a:ext cx="127608" cy="79154"/>
            </a:xfrm>
            <a:custGeom>
              <a:avLst/>
              <a:gdLst/>
              <a:ahLst/>
              <a:cxnLst/>
              <a:rect l="0" t="0" r="r" b="b"/>
              <a:pathLst>
                <a:path w="39" h="26">
                  <a:moveTo>
                    <a:pt x="24" y="0"/>
                  </a:moveTo>
                  <a:cubicBezTo>
                    <a:pt x="39" y="3"/>
                    <a:pt x="36" y="26"/>
                    <a:pt x="20" y="26"/>
                  </a:cubicBezTo>
                  <a:cubicBezTo>
                    <a:pt x="0" y="18"/>
                    <a:pt x="3" y="3"/>
                    <a:pt x="24" y="0"/>
                  </a:cubicBezTo>
                  <a:close/>
                </a:path>
              </a:pathLst>
            </a:custGeom>
            <a:grpFill/>
            <a:ln>
              <a:noFill/>
            </a:ln>
          </p:spPr>
        </p:sp>
        <p:sp>
          <p:nvSpPr>
            <p:cNvPr id="24" name="Freeform 54">
              <a:extLst>
                <a:ext uri="{FF2B5EF4-FFF2-40B4-BE49-F238E27FC236}">
                  <a16:creationId xmlns:a16="http://schemas.microsoft.com/office/drawing/2014/main" id="{622FC1F6-879A-45BA-8752-08020C39CE29}"/>
                </a:ext>
              </a:extLst>
            </p:cNvPr>
            <p:cNvSpPr/>
            <p:nvPr/>
          </p:nvSpPr>
          <p:spPr bwMode="auto">
            <a:xfrm rot="5400000">
              <a:off x="11141013" y="614227"/>
              <a:ext cx="134697" cy="105266"/>
            </a:xfrm>
            <a:custGeom>
              <a:avLst/>
              <a:gdLst/>
              <a:ahLst/>
              <a:cxnLst/>
              <a:rect l="0" t="0" r="r" b="b"/>
              <a:pathLst>
                <a:path w="41" h="35">
                  <a:moveTo>
                    <a:pt x="28" y="2"/>
                  </a:moveTo>
                  <a:cubicBezTo>
                    <a:pt x="37" y="0"/>
                    <a:pt x="41" y="13"/>
                    <a:pt x="40" y="21"/>
                  </a:cubicBezTo>
                  <a:cubicBezTo>
                    <a:pt x="22" y="35"/>
                    <a:pt x="0" y="10"/>
                    <a:pt x="28" y="2"/>
                  </a:cubicBezTo>
                  <a:close/>
                </a:path>
              </a:pathLst>
            </a:custGeom>
            <a:grpFill/>
            <a:ln>
              <a:noFill/>
            </a:ln>
          </p:spPr>
        </p:sp>
        <p:sp>
          <p:nvSpPr>
            <p:cNvPr id="25" name="Freeform 55">
              <a:extLst>
                <a:ext uri="{FF2B5EF4-FFF2-40B4-BE49-F238E27FC236}">
                  <a16:creationId xmlns:a16="http://schemas.microsoft.com/office/drawing/2014/main" id="{BA09826C-58E2-48C5-9666-333326C2CA44}"/>
                </a:ext>
              </a:extLst>
            </p:cNvPr>
            <p:cNvSpPr/>
            <p:nvPr/>
          </p:nvSpPr>
          <p:spPr bwMode="auto">
            <a:xfrm rot="5400000">
              <a:off x="11155026" y="1463404"/>
              <a:ext cx="131153" cy="69362"/>
            </a:xfrm>
            <a:custGeom>
              <a:avLst/>
              <a:gdLst/>
              <a:ahLst/>
              <a:cxnLst/>
              <a:rect l="0" t="0" r="r" b="b"/>
              <a:pathLst>
                <a:path w="40" h="23">
                  <a:moveTo>
                    <a:pt x="24" y="0"/>
                  </a:moveTo>
                  <a:cubicBezTo>
                    <a:pt x="40" y="0"/>
                    <a:pt x="38" y="20"/>
                    <a:pt x="25" y="23"/>
                  </a:cubicBezTo>
                  <a:cubicBezTo>
                    <a:pt x="0" y="22"/>
                    <a:pt x="6" y="3"/>
                    <a:pt x="24" y="0"/>
                  </a:cubicBezTo>
                  <a:close/>
                </a:path>
              </a:pathLst>
            </a:custGeom>
            <a:grpFill/>
            <a:ln>
              <a:noFill/>
            </a:ln>
          </p:spPr>
        </p:sp>
        <p:sp>
          <p:nvSpPr>
            <p:cNvPr id="26" name="Freeform 56">
              <a:extLst>
                <a:ext uri="{FF2B5EF4-FFF2-40B4-BE49-F238E27FC236}">
                  <a16:creationId xmlns:a16="http://schemas.microsoft.com/office/drawing/2014/main" id="{A6D3555F-4EA1-4EA7-9D08-2D75CE51927B}"/>
                </a:ext>
              </a:extLst>
            </p:cNvPr>
            <p:cNvSpPr/>
            <p:nvPr/>
          </p:nvSpPr>
          <p:spPr bwMode="auto">
            <a:xfrm rot="5400000">
              <a:off x="11101585" y="2335317"/>
              <a:ext cx="128495" cy="72626"/>
            </a:xfrm>
            <a:custGeom>
              <a:avLst/>
              <a:gdLst/>
              <a:ahLst/>
              <a:cxnLst/>
              <a:rect l="0" t="0" r="r" b="b"/>
              <a:pathLst>
                <a:path w="39" h="24">
                  <a:moveTo>
                    <a:pt x="21" y="0"/>
                  </a:moveTo>
                  <a:cubicBezTo>
                    <a:pt x="37" y="0"/>
                    <a:pt x="39" y="23"/>
                    <a:pt x="22" y="24"/>
                  </a:cubicBezTo>
                  <a:cubicBezTo>
                    <a:pt x="7" y="22"/>
                    <a:pt x="0" y="5"/>
                    <a:pt x="21" y="0"/>
                  </a:cubicBezTo>
                  <a:close/>
                </a:path>
              </a:pathLst>
            </a:custGeom>
            <a:grpFill/>
            <a:ln>
              <a:noFill/>
            </a:ln>
          </p:spPr>
        </p:sp>
        <p:sp>
          <p:nvSpPr>
            <p:cNvPr id="27" name="Freeform 57">
              <a:extLst>
                <a:ext uri="{FF2B5EF4-FFF2-40B4-BE49-F238E27FC236}">
                  <a16:creationId xmlns:a16="http://schemas.microsoft.com/office/drawing/2014/main" id="{60FA20E8-EDAA-4310-B870-97807901AC18}"/>
                </a:ext>
              </a:extLst>
            </p:cNvPr>
            <p:cNvSpPr/>
            <p:nvPr/>
          </p:nvSpPr>
          <p:spPr bwMode="auto">
            <a:xfrm rot="5400000">
              <a:off x="11141175" y="1673149"/>
              <a:ext cx="140901" cy="93843"/>
            </a:xfrm>
            <a:custGeom>
              <a:avLst/>
              <a:gdLst/>
              <a:ahLst/>
              <a:cxnLst/>
              <a:rect l="0" t="0" r="r" b="b"/>
              <a:pathLst>
                <a:path w="43" h="31">
                  <a:moveTo>
                    <a:pt x="27" y="3"/>
                  </a:moveTo>
                  <a:cubicBezTo>
                    <a:pt x="35" y="0"/>
                    <a:pt x="43" y="17"/>
                    <a:pt x="40" y="23"/>
                  </a:cubicBezTo>
                  <a:cubicBezTo>
                    <a:pt x="21" y="31"/>
                    <a:pt x="0" y="15"/>
                    <a:pt x="27" y="3"/>
                  </a:cubicBezTo>
                  <a:close/>
                </a:path>
              </a:pathLst>
            </a:custGeom>
            <a:grpFill/>
            <a:ln>
              <a:noFill/>
            </a:ln>
          </p:spPr>
        </p:sp>
        <p:sp>
          <p:nvSpPr>
            <p:cNvPr id="28" name="Freeform 59">
              <a:extLst>
                <a:ext uri="{FF2B5EF4-FFF2-40B4-BE49-F238E27FC236}">
                  <a16:creationId xmlns:a16="http://schemas.microsoft.com/office/drawing/2014/main" id="{F5552AA2-C2AB-4D59-B6EF-E8E5EE110E52}"/>
                </a:ext>
              </a:extLst>
            </p:cNvPr>
            <p:cNvSpPr/>
            <p:nvPr/>
          </p:nvSpPr>
          <p:spPr bwMode="auto">
            <a:xfrm rot="5400000">
              <a:off x="11120625" y="255502"/>
              <a:ext cx="124063" cy="78339"/>
            </a:xfrm>
            <a:custGeom>
              <a:avLst/>
              <a:gdLst/>
              <a:ahLst/>
              <a:cxnLst/>
              <a:rect l="0" t="0" r="r" b="b"/>
              <a:pathLst>
                <a:path w="38" h="26">
                  <a:moveTo>
                    <a:pt x="22" y="0"/>
                  </a:moveTo>
                  <a:cubicBezTo>
                    <a:pt x="38" y="3"/>
                    <a:pt x="33" y="25"/>
                    <a:pt x="18" y="26"/>
                  </a:cubicBezTo>
                  <a:cubicBezTo>
                    <a:pt x="0" y="20"/>
                    <a:pt x="6" y="3"/>
                    <a:pt x="22" y="0"/>
                  </a:cubicBezTo>
                  <a:close/>
                </a:path>
              </a:pathLst>
            </a:custGeom>
            <a:grpFill/>
            <a:ln>
              <a:noFill/>
            </a:ln>
          </p:spPr>
        </p:sp>
        <p:sp>
          <p:nvSpPr>
            <p:cNvPr id="29" name="Freeform 60">
              <a:extLst>
                <a:ext uri="{FF2B5EF4-FFF2-40B4-BE49-F238E27FC236}">
                  <a16:creationId xmlns:a16="http://schemas.microsoft.com/office/drawing/2014/main" id="{0BA267D0-8F6B-4803-B948-70E29B4587EB}"/>
                </a:ext>
              </a:extLst>
            </p:cNvPr>
            <p:cNvSpPr/>
            <p:nvPr/>
          </p:nvSpPr>
          <p:spPr bwMode="auto">
            <a:xfrm rot="5400000">
              <a:off x="11115856" y="1902943"/>
              <a:ext cx="131153" cy="69362"/>
            </a:xfrm>
            <a:custGeom>
              <a:avLst/>
              <a:gdLst/>
              <a:ahLst/>
              <a:cxnLst/>
              <a:rect l="0" t="0" r="r" b="b"/>
              <a:pathLst>
                <a:path w="40" h="23">
                  <a:moveTo>
                    <a:pt x="24" y="0"/>
                  </a:moveTo>
                  <a:cubicBezTo>
                    <a:pt x="40" y="0"/>
                    <a:pt x="38" y="20"/>
                    <a:pt x="25" y="23"/>
                  </a:cubicBezTo>
                  <a:cubicBezTo>
                    <a:pt x="0" y="22"/>
                    <a:pt x="6" y="4"/>
                    <a:pt x="24" y="0"/>
                  </a:cubicBezTo>
                  <a:close/>
                </a:path>
              </a:pathLst>
            </a:custGeom>
            <a:grpFill/>
            <a:ln>
              <a:noFill/>
            </a:ln>
          </p:spPr>
        </p:sp>
        <p:sp>
          <p:nvSpPr>
            <p:cNvPr id="30" name="Freeform 61">
              <a:extLst>
                <a:ext uri="{FF2B5EF4-FFF2-40B4-BE49-F238E27FC236}">
                  <a16:creationId xmlns:a16="http://schemas.microsoft.com/office/drawing/2014/main" id="{86E372A3-B9F4-4FEE-8B96-D9AD879E214E}"/>
                </a:ext>
              </a:extLst>
            </p:cNvPr>
            <p:cNvSpPr/>
            <p:nvPr/>
          </p:nvSpPr>
          <p:spPr bwMode="auto">
            <a:xfrm rot="5400000">
              <a:off x="11082153" y="2137303"/>
              <a:ext cx="137356" cy="99554"/>
            </a:xfrm>
            <a:custGeom>
              <a:avLst/>
              <a:gdLst/>
              <a:ahLst/>
              <a:cxnLst/>
              <a:rect l="0" t="0" r="r" b="b"/>
              <a:pathLst>
                <a:path w="42" h="33">
                  <a:moveTo>
                    <a:pt x="25" y="1"/>
                  </a:moveTo>
                  <a:cubicBezTo>
                    <a:pt x="42" y="14"/>
                    <a:pt x="15" y="33"/>
                    <a:pt x="4" y="19"/>
                  </a:cubicBezTo>
                  <a:cubicBezTo>
                    <a:pt x="0" y="5"/>
                    <a:pt x="16" y="0"/>
                    <a:pt x="25" y="1"/>
                  </a:cubicBezTo>
                  <a:close/>
                </a:path>
              </a:pathLst>
            </a:custGeom>
            <a:grpFill/>
            <a:ln>
              <a:noFill/>
            </a:ln>
          </p:spPr>
        </p:sp>
        <p:sp>
          <p:nvSpPr>
            <p:cNvPr id="31" name="Freeform 5">
              <a:extLst>
                <a:ext uri="{FF2B5EF4-FFF2-40B4-BE49-F238E27FC236}">
                  <a16:creationId xmlns:a16="http://schemas.microsoft.com/office/drawing/2014/main" id="{FF0C4564-5DA6-4224-A8B7-85CE1323DE8F}"/>
                </a:ext>
              </a:extLst>
            </p:cNvPr>
            <p:cNvSpPr/>
            <p:nvPr/>
          </p:nvSpPr>
          <p:spPr bwMode="auto">
            <a:xfrm rot="5400000">
              <a:off x="11410824" y="2818299"/>
              <a:ext cx="121406" cy="81603"/>
            </a:xfrm>
            <a:custGeom>
              <a:avLst/>
              <a:gdLst/>
              <a:ahLst/>
              <a:cxnLst/>
              <a:rect l="0" t="0" r="r" b="b"/>
              <a:pathLst>
                <a:path w="37" h="27">
                  <a:moveTo>
                    <a:pt x="20" y="1"/>
                  </a:moveTo>
                  <a:cubicBezTo>
                    <a:pt x="31" y="1"/>
                    <a:pt x="37" y="24"/>
                    <a:pt x="22" y="27"/>
                  </a:cubicBezTo>
                  <a:cubicBezTo>
                    <a:pt x="2" y="27"/>
                    <a:pt x="0" y="0"/>
                    <a:pt x="20" y="1"/>
                  </a:cubicBezTo>
                  <a:close/>
                </a:path>
              </a:pathLst>
            </a:custGeom>
            <a:grpFill/>
            <a:ln>
              <a:noFill/>
            </a:ln>
          </p:spPr>
        </p:sp>
        <p:sp>
          <p:nvSpPr>
            <p:cNvPr id="32" name="Freeform 6">
              <a:extLst>
                <a:ext uri="{FF2B5EF4-FFF2-40B4-BE49-F238E27FC236}">
                  <a16:creationId xmlns:a16="http://schemas.microsoft.com/office/drawing/2014/main" id="{19F31D0D-C43D-4BB0-A13C-9524B84117D4}"/>
                </a:ext>
              </a:extLst>
            </p:cNvPr>
            <p:cNvSpPr/>
            <p:nvPr/>
          </p:nvSpPr>
          <p:spPr bwMode="auto">
            <a:xfrm rot="5400000">
              <a:off x="11391700" y="5088176"/>
              <a:ext cx="124063" cy="87315"/>
            </a:xfrm>
            <a:custGeom>
              <a:avLst/>
              <a:gdLst/>
              <a:ahLst/>
              <a:cxnLst/>
              <a:rect l="0" t="0" r="r" b="b"/>
              <a:pathLst>
                <a:path w="38" h="29">
                  <a:moveTo>
                    <a:pt x="12" y="3"/>
                  </a:moveTo>
                  <a:cubicBezTo>
                    <a:pt x="34" y="0"/>
                    <a:pt x="38" y="26"/>
                    <a:pt x="15" y="29"/>
                  </a:cubicBezTo>
                  <a:cubicBezTo>
                    <a:pt x="4" y="23"/>
                    <a:pt x="0" y="9"/>
                    <a:pt x="12" y="3"/>
                  </a:cubicBezTo>
                  <a:close/>
                </a:path>
              </a:pathLst>
            </a:custGeom>
            <a:grpFill/>
            <a:ln>
              <a:noFill/>
            </a:ln>
          </p:spPr>
        </p:sp>
        <p:sp>
          <p:nvSpPr>
            <p:cNvPr id="33" name="Freeform 7">
              <a:extLst>
                <a:ext uri="{FF2B5EF4-FFF2-40B4-BE49-F238E27FC236}">
                  <a16:creationId xmlns:a16="http://schemas.microsoft.com/office/drawing/2014/main" id="{6B32FB03-B0FE-4731-BE41-C59AFB49FBF5}"/>
                </a:ext>
              </a:extLst>
            </p:cNvPr>
            <p:cNvSpPr/>
            <p:nvPr/>
          </p:nvSpPr>
          <p:spPr bwMode="auto">
            <a:xfrm rot="5400000">
              <a:off x="11371127" y="2531128"/>
              <a:ext cx="138242" cy="100371"/>
            </a:xfrm>
            <a:custGeom>
              <a:avLst/>
              <a:gdLst/>
              <a:ahLst/>
              <a:cxnLst/>
              <a:rect l="0" t="0" r="r" b="b"/>
              <a:pathLst>
                <a:path w="42" h="33">
                  <a:moveTo>
                    <a:pt x="25" y="1"/>
                  </a:moveTo>
                  <a:cubicBezTo>
                    <a:pt x="42" y="14"/>
                    <a:pt x="15" y="33"/>
                    <a:pt x="4" y="19"/>
                  </a:cubicBezTo>
                  <a:cubicBezTo>
                    <a:pt x="0" y="6"/>
                    <a:pt x="15" y="0"/>
                    <a:pt x="25" y="1"/>
                  </a:cubicBezTo>
                  <a:close/>
                </a:path>
              </a:pathLst>
            </a:custGeom>
            <a:grpFill/>
            <a:ln>
              <a:noFill/>
            </a:ln>
          </p:spPr>
        </p:sp>
        <p:sp>
          <p:nvSpPr>
            <p:cNvPr id="34" name="Freeform 8">
              <a:extLst>
                <a:ext uri="{FF2B5EF4-FFF2-40B4-BE49-F238E27FC236}">
                  <a16:creationId xmlns:a16="http://schemas.microsoft.com/office/drawing/2014/main" id="{BDD5B6F0-1E17-4DCD-AE5F-ED8C48892FEF}"/>
                </a:ext>
              </a:extLst>
            </p:cNvPr>
            <p:cNvSpPr/>
            <p:nvPr/>
          </p:nvSpPr>
          <p:spPr bwMode="auto">
            <a:xfrm rot="5400000">
              <a:off x="11401349" y="4735882"/>
              <a:ext cx="131153" cy="88130"/>
            </a:xfrm>
            <a:custGeom>
              <a:avLst/>
              <a:gdLst/>
              <a:ahLst/>
              <a:cxnLst/>
              <a:rect l="0" t="0" r="r" b="b"/>
              <a:pathLst>
                <a:path w="40" h="29">
                  <a:moveTo>
                    <a:pt x="26" y="0"/>
                  </a:moveTo>
                  <a:cubicBezTo>
                    <a:pt x="34" y="0"/>
                    <a:pt x="40" y="10"/>
                    <a:pt x="39" y="20"/>
                  </a:cubicBezTo>
                  <a:cubicBezTo>
                    <a:pt x="17" y="29"/>
                    <a:pt x="0" y="10"/>
                    <a:pt x="26" y="0"/>
                  </a:cubicBezTo>
                  <a:close/>
                </a:path>
              </a:pathLst>
            </a:custGeom>
            <a:grpFill/>
            <a:ln>
              <a:noFill/>
            </a:ln>
          </p:spPr>
        </p:sp>
        <p:sp>
          <p:nvSpPr>
            <p:cNvPr id="35" name="Freeform 9">
              <a:extLst>
                <a:ext uri="{FF2B5EF4-FFF2-40B4-BE49-F238E27FC236}">
                  <a16:creationId xmlns:a16="http://schemas.microsoft.com/office/drawing/2014/main" id="{0290BE17-E89B-4AF9-B3F6-AF4884D52467}"/>
                </a:ext>
              </a:extLst>
            </p:cNvPr>
            <p:cNvSpPr/>
            <p:nvPr/>
          </p:nvSpPr>
          <p:spPr bwMode="auto">
            <a:xfrm rot="5400000">
              <a:off x="11409487" y="4455410"/>
              <a:ext cx="121406" cy="88130"/>
            </a:xfrm>
            <a:custGeom>
              <a:avLst/>
              <a:gdLst/>
              <a:ahLst/>
              <a:cxnLst/>
              <a:rect l="0" t="0" r="r" b="b"/>
              <a:pathLst>
                <a:path w="37" h="29">
                  <a:moveTo>
                    <a:pt x="18" y="4"/>
                  </a:moveTo>
                  <a:cubicBezTo>
                    <a:pt x="35" y="0"/>
                    <a:pt x="37" y="28"/>
                    <a:pt x="22" y="29"/>
                  </a:cubicBezTo>
                  <a:cubicBezTo>
                    <a:pt x="7" y="28"/>
                    <a:pt x="0" y="14"/>
                    <a:pt x="18" y="4"/>
                  </a:cubicBezTo>
                  <a:close/>
                </a:path>
              </a:pathLst>
            </a:custGeom>
            <a:grpFill/>
            <a:ln>
              <a:noFill/>
            </a:ln>
          </p:spPr>
        </p:sp>
        <p:sp>
          <p:nvSpPr>
            <p:cNvPr id="36" name="Freeform 11">
              <a:extLst>
                <a:ext uri="{FF2B5EF4-FFF2-40B4-BE49-F238E27FC236}">
                  <a16:creationId xmlns:a16="http://schemas.microsoft.com/office/drawing/2014/main" id="{85F63089-F77F-4F02-8417-AAC1847FBCA7}"/>
                </a:ext>
              </a:extLst>
            </p:cNvPr>
            <p:cNvSpPr/>
            <p:nvPr/>
          </p:nvSpPr>
          <p:spPr bwMode="auto">
            <a:xfrm rot="5400000">
              <a:off x="11369848" y="4194178"/>
              <a:ext cx="143559" cy="102819"/>
            </a:xfrm>
            <a:custGeom>
              <a:avLst/>
              <a:gdLst/>
              <a:ahLst/>
              <a:cxnLst/>
              <a:rect l="0" t="0" r="r" b="b"/>
              <a:pathLst>
                <a:path w="44" h="34">
                  <a:moveTo>
                    <a:pt x="31" y="1"/>
                  </a:moveTo>
                  <a:cubicBezTo>
                    <a:pt x="39" y="0"/>
                    <a:pt x="44" y="12"/>
                    <a:pt x="42" y="19"/>
                  </a:cubicBezTo>
                  <a:cubicBezTo>
                    <a:pt x="25" y="34"/>
                    <a:pt x="0" y="8"/>
                    <a:pt x="31" y="1"/>
                  </a:cubicBezTo>
                  <a:close/>
                </a:path>
              </a:pathLst>
            </a:custGeom>
            <a:grpFill/>
            <a:ln>
              <a:noFill/>
            </a:ln>
          </p:spPr>
        </p:sp>
        <p:sp>
          <p:nvSpPr>
            <p:cNvPr id="37" name="Freeform 12">
              <a:extLst>
                <a:ext uri="{FF2B5EF4-FFF2-40B4-BE49-F238E27FC236}">
                  <a16:creationId xmlns:a16="http://schemas.microsoft.com/office/drawing/2014/main" id="{7B01CD5E-570F-4CBF-9904-94F30D928C54}"/>
                </a:ext>
              </a:extLst>
            </p:cNvPr>
            <p:cNvSpPr/>
            <p:nvPr/>
          </p:nvSpPr>
          <p:spPr bwMode="auto">
            <a:xfrm rot="5400000">
              <a:off x="11381624" y="3691697"/>
              <a:ext cx="134697" cy="81603"/>
            </a:xfrm>
            <a:custGeom>
              <a:avLst/>
              <a:gdLst/>
              <a:ahLst/>
              <a:cxnLst/>
              <a:rect l="0" t="0" r="r" b="b"/>
              <a:pathLst>
                <a:path w="41" h="27">
                  <a:moveTo>
                    <a:pt x="22" y="0"/>
                  </a:moveTo>
                  <a:cubicBezTo>
                    <a:pt x="41" y="12"/>
                    <a:pt x="24" y="27"/>
                    <a:pt x="8" y="20"/>
                  </a:cubicBezTo>
                  <a:cubicBezTo>
                    <a:pt x="0" y="7"/>
                    <a:pt x="8" y="0"/>
                    <a:pt x="22" y="0"/>
                  </a:cubicBezTo>
                  <a:close/>
                </a:path>
              </a:pathLst>
            </a:custGeom>
            <a:grpFill/>
            <a:ln>
              <a:noFill/>
            </a:ln>
          </p:spPr>
        </p:sp>
        <p:sp>
          <p:nvSpPr>
            <p:cNvPr id="38" name="Freeform 13">
              <a:extLst>
                <a:ext uri="{FF2B5EF4-FFF2-40B4-BE49-F238E27FC236}">
                  <a16:creationId xmlns:a16="http://schemas.microsoft.com/office/drawing/2014/main" id="{7EE6A672-2915-4B03-99A9-9364D5F1521E}"/>
                </a:ext>
              </a:extLst>
            </p:cNvPr>
            <p:cNvSpPr/>
            <p:nvPr/>
          </p:nvSpPr>
          <p:spPr bwMode="auto">
            <a:xfrm rot="5400000">
              <a:off x="11417787" y="3075050"/>
              <a:ext cx="124951" cy="69362"/>
            </a:xfrm>
            <a:custGeom>
              <a:avLst/>
              <a:gdLst/>
              <a:ahLst/>
              <a:cxnLst/>
              <a:rect l="0" t="0" r="r" b="b"/>
              <a:pathLst>
                <a:path w="38" h="23">
                  <a:moveTo>
                    <a:pt x="26" y="0"/>
                  </a:moveTo>
                  <a:cubicBezTo>
                    <a:pt x="38" y="0"/>
                    <a:pt x="37" y="20"/>
                    <a:pt x="25" y="23"/>
                  </a:cubicBezTo>
                  <a:cubicBezTo>
                    <a:pt x="0" y="23"/>
                    <a:pt x="5" y="1"/>
                    <a:pt x="26" y="0"/>
                  </a:cubicBezTo>
                  <a:close/>
                </a:path>
              </a:pathLst>
            </a:custGeom>
            <a:grpFill/>
            <a:ln>
              <a:noFill/>
            </a:ln>
          </p:spPr>
        </p:sp>
        <p:sp>
          <p:nvSpPr>
            <p:cNvPr id="39" name="Freeform 14">
              <a:extLst>
                <a:ext uri="{FF2B5EF4-FFF2-40B4-BE49-F238E27FC236}">
                  <a16:creationId xmlns:a16="http://schemas.microsoft.com/office/drawing/2014/main" id="{2136B643-14E1-443A-BC1C-06ADAE65C30F}"/>
                </a:ext>
              </a:extLst>
            </p:cNvPr>
            <p:cNvSpPr/>
            <p:nvPr/>
          </p:nvSpPr>
          <p:spPr bwMode="auto">
            <a:xfrm rot="5400000">
              <a:off x="11376729" y="3335597"/>
              <a:ext cx="134697" cy="84866"/>
            </a:xfrm>
            <a:custGeom>
              <a:avLst/>
              <a:gdLst/>
              <a:ahLst/>
              <a:cxnLst/>
              <a:rect l="0" t="0" r="r" b="b"/>
              <a:pathLst>
                <a:path w="41" h="28">
                  <a:moveTo>
                    <a:pt x="26" y="1"/>
                  </a:moveTo>
                  <a:cubicBezTo>
                    <a:pt x="34" y="0"/>
                    <a:pt x="41" y="12"/>
                    <a:pt x="39" y="20"/>
                  </a:cubicBezTo>
                  <a:cubicBezTo>
                    <a:pt x="17" y="28"/>
                    <a:pt x="0" y="12"/>
                    <a:pt x="26" y="1"/>
                  </a:cubicBezTo>
                  <a:close/>
                </a:path>
              </a:pathLst>
            </a:custGeom>
            <a:grpFill/>
            <a:ln>
              <a:noFill/>
            </a:ln>
          </p:spPr>
        </p:sp>
        <p:sp>
          <p:nvSpPr>
            <p:cNvPr id="40" name="Freeform 16">
              <a:extLst>
                <a:ext uri="{FF2B5EF4-FFF2-40B4-BE49-F238E27FC236}">
                  <a16:creationId xmlns:a16="http://schemas.microsoft.com/office/drawing/2014/main" id="{867FA393-4F37-4E1A-870B-F96775FAB7E8}"/>
                </a:ext>
              </a:extLst>
            </p:cNvPr>
            <p:cNvSpPr/>
            <p:nvPr/>
          </p:nvSpPr>
          <p:spPr bwMode="auto">
            <a:xfrm rot="5400000">
              <a:off x="11360464" y="3934729"/>
              <a:ext cx="143559" cy="97107"/>
            </a:xfrm>
            <a:custGeom>
              <a:avLst/>
              <a:gdLst/>
              <a:ahLst/>
              <a:cxnLst/>
              <a:rect l="0" t="0" r="r" b="b"/>
              <a:pathLst>
                <a:path w="44" h="32">
                  <a:moveTo>
                    <a:pt x="31" y="1"/>
                  </a:moveTo>
                  <a:cubicBezTo>
                    <a:pt x="40" y="0"/>
                    <a:pt x="44" y="8"/>
                    <a:pt x="43" y="15"/>
                  </a:cubicBezTo>
                  <a:cubicBezTo>
                    <a:pt x="29" y="32"/>
                    <a:pt x="0" y="6"/>
                    <a:pt x="31" y="1"/>
                  </a:cubicBezTo>
                  <a:close/>
                </a:path>
              </a:pathLst>
            </a:custGeom>
            <a:grpFill/>
            <a:ln>
              <a:noFill/>
            </a:ln>
          </p:spPr>
        </p:sp>
        <p:sp>
          <p:nvSpPr>
            <p:cNvPr id="41" name="Freeform 17">
              <a:extLst>
                <a:ext uri="{FF2B5EF4-FFF2-40B4-BE49-F238E27FC236}">
                  <a16:creationId xmlns:a16="http://schemas.microsoft.com/office/drawing/2014/main" id="{E225A1BE-FAD2-4764-A7E4-A6DA07D0573B}"/>
                </a:ext>
              </a:extLst>
            </p:cNvPr>
            <p:cNvSpPr/>
            <p:nvPr/>
          </p:nvSpPr>
          <p:spPr bwMode="auto">
            <a:xfrm rot="5400000">
              <a:off x="11395443" y="5347417"/>
              <a:ext cx="94821" cy="69362"/>
            </a:xfrm>
            <a:custGeom>
              <a:avLst/>
              <a:gdLst/>
              <a:ahLst/>
              <a:cxnLst/>
              <a:rect l="0" t="0" r="r" b="b"/>
              <a:pathLst>
                <a:path w="29" h="23">
                  <a:moveTo>
                    <a:pt x="13" y="0"/>
                  </a:moveTo>
                  <a:cubicBezTo>
                    <a:pt x="27" y="0"/>
                    <a:pt x="29" y="22"/>
                    <a:pt x="13" y="23"/>
                  </a:cubicBezTo>
                  <a:cubicBezTo>
                    <a:pt x="2" y="22"/>
                    <a:pt x="0" y="2"/>
                    <a:pt x="13" y="0"/>
                  </a:cubicBezTo>
                  <a:close/>
                </a:path>
              </a:pathLst>
            </a:custGeom>
            <a:grpFill/>
            <a:ln>
              <a:noFill/>
            </a:ln>
          </p:spPr>
        </p:sp>
        <p:sp>
          <p:nvSpPr>
            <p:cNvPr id="42" name="Freeform 21">
              <a:extLst>
                <a:ext uri="{FF2B5EF4-FFF2-40B4-BE49-F238E27FC236}">
                  <a16:creationId xmlns:a16="http://schemas.microsoft.com/office/drawing/2014/main" id="{25D65388-C7E0-4C07-822A-03C5009C6D1E}"/>
                </a:ext>
              </a:extLst>
            </p:cNvPr>
            <p:cNvSpPr/>
            <p:nvPr/>
          </p:nvSpPr>
          <p:spPr bwMode="auto">
            <a:xfrm rot="5400000">
              <a:off x="11343434" y="5658571"/>
              <a:ext cx="140901" cy="102819"/>
            </a:xfrm>
            <a:custGeom>
              <a:avLst/>
              <a:gdLst/>
              <a:ahLst/>
              <a:cxnLst/>
              <a:rect l="0" t="0" r="r" b="b"/>
              <a:pathLst>
                <a:path w="43" h="34">
                  <a:moveTo>
                    <a:pt x="24" y="0"/>
                  </a:moveTo>
                  <a:cubicBezTo>
                    <a:pt x="43" y="3"/>
                    <a:pt x="28" y="34"/>
                    <a:pt x="14" y="23"/>
                  </a:cubicBezTo>
                  <a:cubicBezTo>
                    <a:pt x="0" y="28"/>
                    <a:pt x="4" y="5"/>
                    <a:pt x="24" y="0"/>
                  </a:cubicBezTo>
                  <a:close/>
                </a:path>
              </a:pathLst>
            </a:custGeom>
            <a:grpFill/>
            <a:ln>
              <a:noFill/>
            </a:ln>
          </p:spPr>
        </p:sp>
        <p:sp>
          <p:nvSpPr>
            <p:cNvPr id="43" name="Freeform 25">
              <a:extLst>
                <a:ext uri="{FF2B5EF4-FFF2-40B4-BE49-F238E27FC236}">
                  <a16:creationId xmlns:a16="http://schemas.microsoft.com/office/drawing/2014/main" id="{E1D79822-C494-449C-B439-F437DAD4F218}"/>
                </a:ext>
              </a:extLst>
            </p:cNvPr>
            <p:cNvSpPr/>
            <p:nvPr/>
          </p:nvSpPr>
          <p:spPr bwMode="auto">
            <a:xfrm rot="5400000">
              <a:off x="11324095" y="6423833"/>
              <a:ext cx="134697" cy="93843"/>
            </a:xfrm>
            <a:custGeom>
              <a:avLst/>
              <a:gdLst/>
              <a:ahLst/>
              <a:cxnLst/>
              <a:rect l="0" t="0" r="r" b="b"/>
              <a:pathLst>
                <a:path w="41" h="31">
                  <a:moveTo>
                    <a:pt x="23" y="0"/>
                  </a:moveTo>
                  <a:cubicBezTo>
                    <a:pt x="40" y="1"/>
                    <a:pt x="41" y="31"/>
                    <a:pt x="17" y="25"/>
                  </a:cubicBezTo>
                  <a:cubicBezTo>
                    <a:pt x="0" y="7"/>
                    <a:pt x="17" y="4"/>
                    <a:pt x="23" y="0"/>
                  </a:cubicBezTo>
                  <a:close/>
                </a:path>
              </a:pathLst>
            </a:custGeom>
            <a:grpFill/>
            <a:ln>
              <a:noFill/>
            </a:ln>
          </p:spPr>
        </p:sp>
        <p:sp>
          <p:nvSpPr>
            <p:cNvPr id="44" name="Freeform 29">
              <a:extLst>
                <a:ext uri="{FF2B5EF4-FFF2-40B4-BE49-F238E27FC236}">
                  <a16:creationId xmlns:a16="http://schemas.microsoft.com/office/drawing/2014/main" id="{CDB324E5-E8D9-40E3-BAB4-1F87E67E4F46}"/>
                </a:ext>
              </a:extLst>
            </p:cNvPr>
            <p:cNvSpPr/>
            <p:nvPr/>
          </p:nvSpPr>
          <p:spPr bwMode="auto">
            <a:xfrm rot="5400000">
              <a:off x="11324317" y="5897278"/>
              <a:ext cx="118747" cy="120771"/>
            </a:xfrm>
            <a:custGeom>
              <a:avLst/>
              <a:gdLst/>
              <a:ahLst/>
              <a:cxnLst/>
              <a:rect l="0" t="0" r="r" b="b"/>
              <a:pathLst>
                <a:path w="36" h="40">
                  <a:moveTo>
                    <a:pt x="16" y="4"/>
                  </a:moveTo>
                  <a:cubicBezTo>
                    <a:pt x="36" y="5"/>
                    <a:pt x="33" y="0"/>
                    <a:pt x="34" y="15"/>
                  </a:cubicBezTo>
                  <a:cubicBezTo>
                    <a:pt x="34" y="40"/>
                    <a:pt x="0" y="22"/>
                    <a:pt x="16" y="4"/>
                  </a:cubicBezTo>
                  <a:close/>
                </a:path>
              </a:pathLst>
            </a:custGeom>
            <a:grpFill/>
            <a:ln>
              <a:noFill/>
            </a:ln>
          </p:spPr>
        </p:sp>
        <p:sp>
          <p:nvSpPr>
            <p:cNvPr id="45" name="Freeform 31">
              <a:extLst>
                <a:ext uri="{FF2B5EF4-FFF2-40B4-BE49-F238E27FC236}">
                  <a16:creationId xmlns:a16="http://schemas.microsoft.com/office/drawing/2014/main" id="{15404AB3-12EB-462E-85A2-AF4A7E91D729}"/>
                </a:ext>
              </a:extLst>
            </p:cNvPr>
            <p:cNvSpPr/>
            <p:nvPr/>
          </p:nvSpPr>
          <p:spPr bwMode="auto">
            <a:xfrm rot="5400000">
              <a:off x="11356013" y="6183127"/>
              <a:ext cx="131153" cy="72626"/>
            </a:xfrm>
            <a:custGeom>
              <a:avLst/>
              <a:gdLst/>
              <a:ahLst/>
              <a:cxnLst/>
              <a:rect l="0" t="0" r="r" b="b"/>
              <a:pathLst>
                <a:path w="40" h="24">
                  <a:moveTo>
                    <a:pt x="24" y="0"/>
                  </a:moveTo>
                  <a:cubicBezTo>
                    <a:pt x="40" y="0"/>
                    <a:pt x="38" y="20"/>
                    <a:pt x="25" y="24"/>
                  </a:cubicBezTo>
                  <a:cubicBezTo>
                    <a:pt x="0" y="22"/>
                    <a:pt x="6" y="4"/>
                    <a:pt x="24" y="0"/>
                  </a:cubicBezTo>
                  <a:close/>
                </a:path>
              </a:pathLst>
            </a:custGeom>
            <a:grpFill/>
            <a:ln>
              <a:noFill/>
            </a:ln>
          </p:spPr>
        </p:sp>
        <p:sp>
          <p:nvSpPr>
            <p:cNvPr id="46" name="Freeform 32">
              <a:extLst>
                <a:ext uri="{FF2B5EF4-FFF2-40B4-BE49-F238E27FC236}">
                  <a16:creationId xmlns:a16="http://schemas.microsoft.com/office/drawing/2014/main" id="{228021CB-53B3-4BCC-A14C-0B6951FC971F}"/>
                </a:ext>
              </a:extLst>
            </p:cNvPr>
            <p:cNvSpPr/>
            <p:nvPr/>
          </p:nvSpPr>
          <p:spPr bwMode="auto">
            <a:xfrm rot="5400000">
              <a:off x="11104198" y="3296179"/>
              <a:ext cx="144445" cy="106083"/>
            </a:xfrm>
            <a:custGeom>
              <a:avLst/>
              <a:gdLst/>
              <a:ahLst/>
              <a:cxnLst/>
              <a:rect l="0" t="0" r="r" b="b"/>
              <a:pathLst>
                <a:path w="44" h="35">
                  <a:moveTo>
                    <a:pt x="28" y="0"/>
                  </a:moveTo>
                  <a:cubicBezTo>
                    <a:pt x="36" y="1"/>
                    <a:pt x="44" y="12"/>
                    <a:pt x="42" y="21"/>
                  </a:cubicBezTo>
                  <a:cubicBezTo>
                    <a:pt x="23" y="35"/>
                    <a:pt x="0" y="7"/>
                    <a:pt x="28" y="0"/>
                  </a:cubicBezTo>
                  <a:close/>
                </a:path>
              </a:pathLst>
            </a:custGeom>
            <a:grpFill/>
            <a:ln>
              <a:noFill/>
            </a:ln>
          </p:spPr>
        </p:sp>
        <p:sp>
          <p:nvSpPr>
            <p:cNvPr id="47" name="Freeform 33">
              <a:extLst>
                <a:ext uri="{FF2B5EF4-FFF2-40B4-BE49-F238E27FC236}">
                  <a16:creationId xmlns:a16="http://schemas.microsoft.com/office/drawing/2014/main" id="{B353D0BC-00A6-4EA4-9311-9FCB88CC2021}"/>
                </a:ext>
              </a:extLst>
            </p:cNvPr>
            <p:cNvSpPr/>
            <p:nvPr/>
          </p:nvSpPr>
          <p:spPr bwMode="auto">
            <a:xfrm rot="5400000">
              <a:off x="11134111" y="4387490"/>
              <a:ext cx="151535" cy="75075"/>
            </a:xfrm>
            <a:custGeom>
              <a:avLst/>
              <a:gdLst/>
              <a:ahLst/>
              <a:cxnLst/>
              <a:rect l="0" t="0" r="r" b="b"/>
              <a:pathLst>
                <a:path w="46" h="25">
                  <a:moveTo>
                    <a:pt x="23" y="0"/>
                  </a:moveTo>
                  <a:cubicBezTo>
                    <a:pt x="32" y="1"/>
                    <a:pt x="46" y="21"/>
                    <a:pt x="29" y="25"/>
                  </a:cubicBezTo>
                  <a:cubicBezTo>
                    <a:pt x="10" y="23"/>
                    <a:pt x="0" y="9"/>
                    <a:pt x="23" y="0"/>
                  </a:cubicBezTo>
                  <a:close/>
                </a:path>
              </a:pathLst>
            </a:custGeom>
            <a:grpFill/>
            <a:ln>
              <a:noFill/>
            </a:ln>
          </p:spPr>
        </p:sp>
        <p:sp>
          <p:nvSpPr>
            <p:cNvPr id="48" name="Freeform 34">
              <a:extLst>
                <a:ext uri="{FF2B5EF4-FFF2-40B4-BE49-F238E27FC236}">
                  <a16:creationId xmlns:a16="http://schemas.microsoft.com/office/drawing/2014/main" id="{0E001FD3-6EDD-47A3-9916-826E1595DAB3}"/>
                </a:ext>
              </a:extLst>
            </p:cNvPr>
            <p:cNvSpPr/>
            <p:nvPr/>
          </p:nvSpPr>
          <p:spPr bwMode="auto">
            <a:xfrm rot="5400000">
              <a:off x="11138041" y="5384813"/>
              <a:ext cx="134697" cy="84051"/>
            </a:xfrm>
            <a:custGeom>
              <a:avLst/>
              <a:gdLst/>
              <a:ahLst/>
              <a:cxnLst/>
              <a:rect l="0" t="0" r="r" b="b"/>
              <a:pathLst>
                <a:path w="41" h="28">
                  <a:moveTo>
                    <a:pt x="22" y="0"/>
                  </a:moveTo>
                  <a:cubicBezTo>
                    <a:pt x="41" y="13"/>
                    <a:pt x="24" y="28"/>
                    <a:pt x="8" y="21"/>
                  </a:cubicBezTo>
                  <a:cubicBezTo>
                    <a:pt x="0" y="8"/>
                    <a:pt x="8" y="0"/>
                    <a:pt x="22" y="0"/>
                  </a:cubicBezTo>
                  <a:close/>
                </a:path>
              </a:pathLst>
            </a:custGeom>
            <a:grpFill/>
            <a:ln>
              <a:noFill/>
            </a:ln>
          </p:spPr>
        </p:sp>
        <p:sp>
          <p:nvSpPr>
            <p:cNvPr id="49" name="Freeform 35">
              <a:extLst>
                <a:ext uri="{FF2B5EF4-FFF2-40B4-BE49-F238E27FC236}">
                  <a16:creationId xmlns:a16="http://schemas.microsoft.com/office/drawing/2014/main" id="{FE214D5B-D151-4E09-A01E-BEAAF9C679ED}"/>
                </a:ext>
              </a:extLst>
            </p:cNvPr>
            <p:cNvSpPr/>
            <p:nvPr/>
          </p:nvSpPr>
          <p:spPr bwMode="auto">
            <a:xfrm rot="5400000">
              <a:off x="11133693" y="4595717"/>
              <a:ext cx="131153" cy="84866"/>
            </a:xfrm>
            <a:custGeom>
              <a:avLst/>
              <a:gdLst/>
              <a:ahLst/>
              <a:cxnLst/>
              <a:rect l="0" t="0" r="r" b="b"/>
              <a:pathLst>
                <a:path w="40" h="28">
                  <a:moveTo>
                    <a:pt x="27" y="1"/>
                  </a:moveTo>
                  <a:cubicBezTo>
                    <a:pt x="35" y="0"/>
                    <a:pt x="40" y="10"/>
                    <a:pt x="38" y="17"/>
                  </a:cubicBezTo>
                  <a:cubicBezTo>
                    <a:pt x="17" y="28"/>
                    <a:pt x="0" y="7"/>
                    <a:pt x="27" y="1"/>
                  </a:cubicBezTo>
                  <a:close/>
                </a:path>
              </a:pathLst>
            </a:custGeom>
            <a:grpFill/>
            <a:ln>
              <a:noFill/>
            </a:ln>
          </p:spPr>
        </p:sp>
        <p:sp>
          <p:nvSpPr>
            <p:cNvPr id="50" name="Freeform 36">
              <a:extLst>
                <a:ext uri="{FF2B5EF4-FFF2-40B4-BE49-F238E27FC236}">
                  <a16:creationId xmlns:a16="http://schemas.microsoft.com/office/drawing/2014/main" id="{3024EF13-0A45-49DD-B0F4-FA3A5169EFFE}"/>
                </a:ext>
              </a:extLst>
            </p:cNvPr>
            <p:cNvSpPr/>
            <p:nvPr/>
          </p:nvSpPr>
          <p:spPr bwMode="auto">
            <a:xfrm rot="5400000">
              <a:off x="11105830" y="6046702"/>
              <a:ext cx="144445" cy="102819"/>
            </a:xfrm>
            <a:custGeom>
              <a:avLst/>
              <a:gdLst/>
              <a:ahLst/>
              <a:cxnLst/>
              <a:rect l="0" t="0" r="r" b="b"/>
              <a:pathLst>
                <a:path w="44" h="34">
                  <a:moveTo>
                    <a:pt x="31" y="1"/>
                  </a:moveTo>
                  <a:cubicBezTo>
                    <a:pt x="44" y="3"/>
                    <a:pt x="38" y="34"/>
                    <a:pt x="25" y="22"/>
                  </a:cubicBezTo>
                  <a:cubicBezTo>
                    <a:pt x="0" y="28"/>
                    <a:pt x="14" y="0"/>
                    <a:pt x="31" y="1"/>
                  </a:cubicBezTo>
                  <a:close/>
                </a:path>
              </a:pathLst>
            </a:custGeom>
            <a:grpFill/>
            <a:ln>
              <a:noFill/>
            </a:ln>
          </p:spPr>
        </p:sp>
        <p:sp>
          <p:nvSpPr>
            <p:cNvPr id="51" name="Freeform 37">
              <a:extLst>
                <a:ext uri="{FF2B5EF4-FFF2-40B4-BE49-F238E27FC236}">
                  <a16:creationId xmlns:a16="http://schemas.microsoft.com/office/drawing/2014/main" id="{95E0BDAE-48A7-4752-A150-74DA4BAE5E4B}"/>
                </a:ext>
              </a:extLst>
            </p:cNvPr>
            <p:cNvSpPr/>
            <p:nvPr/>
          </p:nvSpPr>
          <p:spPr bwMode="auto">
            <a:xfrm rot="5400000">
              <a:off x="11117596" y="3060239"/>
              <a:ext cx="115202" cy="121588"/>
            </a:xfrm>
            <a:custGeom>
              <a:avLst/>
              <a:gdLst/>
              <a:ahLst/>
              <a:cxnLst/>
              <a:rect l="0" t="0" r="r" b="b"/>
              <a:pathLst>
                <a:path w="35" h="40">
                  <a:moveTo>
                    <a:pt x="16" y="4"/>
                  </a:moveTo>
                  <a:cubicBezTo>
                    <a:pt x="35" y="4"/>
                    <a:pt x="32" y="0"/>
                    <a:pt x="33" y="15"/>
                  </a:cubicBezTo>
                  <a:cubicBezTo>
                    <a:pt x="34" y="40"/>
                    <a:pt x="0" y="22"/>
                    <a:pt x="16" y="4"/>
                  </a:cubicBezTo>
                  <a:close/>
                </a:path>
              </a:pathLst>
            </a:custGeom>
            <a:grpFill/>
            <a:ln>
              <a:noFill/>
            </a:ln>
          </p:spPr>
        </p:sp>
        <p:sp>
          <p:nvSpPr>
            <p:cNvPr id="52" name="Freeform 38">
              <a:extLst>
                <a:ext uri="{FF2B5EF4-FFF2-40B4-BE49-F238E27FC236}">
                  <a16:creationId xmlns:a16="http://schemas.microsoft.com/office/drawing/2014/main" id="{DE128EDB-3179-4F47-8B37-BEDE3B82FFC7}"/>
                </a:ext>
              </a:extLst>
            </p:cNvPr>
            <p:cNvSpPr/>
            <p:nvPr/>
          </p:nvSpPr>
          <p:spPr bwMode="auto">
            <a:xfrm rot="5400000">
              <a:off x="11125265" y="4900335"/>
              <a:ext cx="127608" cy="69362"/>
            </a:xfrm>
            <a:custGeom>
              <a:avLst/>
              <a:gdLst/>
              <a:ahLst/>
              <a:cxnLst/>
              <a:rect l="0" t="0" r="r" b="b"/>
              <a:pathLst>
                <a:path w="39" h="23">
                  <a:moveTo>
                    <a:pt x="26" y="0"/>
                  </a:moveTo>
                  <a:cubicBezTo>
                    <a:pt x="39" y="1"/>
                    <a:pt x="38" y="21"/>
                    <a:pt x="26" y="23"/>
                  </a:cubicBezTo>
                  <a:cubicBezTo>
                    <a:pt x="0" y="23"/>
                    <a:pt x="5" y="2"/>
                    <a:pt x="26" y="0"/>
                  </a:cubicBezTo>
                  <a:close/>
                </a:path>
              </a:pathLst>
            </a:custGeom>
            <a:grpFill/>
            <a:ln>
              <a:noFill/>
            </a:ln>
          </p:spPr>
        </p:sp>
        <p:sp>
          <p:nvSpPr>
            <p:cNvPr id="53" name="Freeform 39">
              <a:extLst>
                <a:ext uri="{FF2B5EF4-FFF2-40B4-BE49-F238E27FC236}">
                  <a16:creationId xmlns:a16="http://schemas.microsoft.com/office/drawing/2014/main" id="{E09CDD49-7B7B-42C0-A09E-6CFB3CDFF6A1}"/>
                </a:ext>
              </a:extLst>
            </p:cNvPr>
            <p:cNvSpPr/>
            <p:nvPr/>
          </p:nvSpPr>
          <p:spPr bwMode="auto">
            <a:xfrm rot="5400000">
              <a:off x="11117373" y="5141456"/>
              <a:ext cx="131153" cy="81603"/>
            </a:xfrm>
            <a:custGeom>
              <a:avLst/>
              <a:gdLst/>
              <a:ahLst/>
              <a:cxnLst/>
              <a:rect l="0" t="0" r="r" b="b"/>
              <a:pathLst>
                <a:path w="40" h="27">
                  <a:moveTo>
                    <a:pt x="25" y="0"/>
                  </a:moveTo>
                  <a:cubicBezTo>
                    <a:pt x="34" y="0"/>
                    <a:pt x="40" y="11"/>
                    <a:pt x="38" y="20"/>
                  </a:cubicBezTo>
                  <a:cubicBezTo>
                    <a:pt x="17" y="27"/>
                    <a:pt x="0" y="12"/>
                    <a:pt x="25" y="0"/>
                  </a:cubicBezTo>
                  <a:close/>
                </a:path>
              </a:pathLst>
            </a:custGeom>
            <a:grpFill/>
            <a:ln>
              <a:noFill/>
            </a:ln>
          </p:spPr>
        </p:sp>
        <p:sp>
          <p:nvSpPr>
            <p:cNvPr id="54" name="Freeform 40">
              <a:extLst>
                <a:ext uri="{FF2B5EF4-FFF2-40B4-BE49-F238E27FC236}">
                  <a16:creationId xmlns:a16="http://schemas.microsoft.com/office/drawing/2014/main" id="{93C5D839-4CD5-4165-9091-7D9B92CDC1D2}"/>
                </a:ext>
              </a:extLst>
            </p:cNvPr>
            <p:cNvSpPr/>
            <p:nvPr/>
          </p:nvSpPr>
          <p:spPr bwMode="auto">
            <a:xfrm rot="5400000">
              <a:off x="11112337" y="2598157"/>
              <a:ext cx="134697" cy="81603"/>
            </a:xfrm>
            <a:custGeom>
              <a:avLst/>
              <a:gdLst/>
              <a:ahLst/>
              <a:cxnLst/>
              <a:rect l="0" t="0" r="r" b="b"/>
              <a:pathLst>
                <a:path w="41" h="27">
                  <a:moveTo>
                    <a:pt x="19" y="0"/>
                  </a:moveTo>
                  <a:cubicBezTo>
                    <a:pt x="41" y="9"/>
                    <a:pt x="28" y="27"/>
                    <a:pt x="7" y="20"/>
                  </a:cubicBezTo>
                  <a:cubicBezTo>
                    <a:pt x="0" y="8"/>
                    <a:pt x="7" y="1"/>
                    <a:pt x="19" y="0"/>
                  </a:cubicBezTo>
                  <a:close/>
                </a:path>
              </a:pathLst>
            </a:custGeom>
            <a:grpFill/>
            <a:ln>
              <a:noFill/>
            </a:ln>
          </p:spPr>
        </p:sp>
        <p:sp>
          <p:nvSpPr>
            <p:cNvPr id="55" name="Freeform 41">
              <a:extLst>
                <a:ext uri="{FF2B5EF4-FFF2-40B4-BE49-F238E27FC236}">
                  <a16:creationId xmlns:a16="http://schemas.microsoft.com/office/drawing/2014/main" id="{3C7F638A-BB6D-4B24-A7F9-03BF8087459B}"/>
                </a:ext>
              </a:extLst>
            </p:cNvPr>
            <p:cNvSpPr/>
            <p:nvPr/>
          </p:nvSpPr>
          <p:spPr bwMode="auto">
            <a:xfrm rot="5400000">
              <a:off x="11105830" y="6278710"/>
              <a:ext cx="144445" cy="78339"/>
            </a:xfrm>
            <a:custGeom>
              <a:avLst/>
              <a:gdLst/>
              <a:ahLst/>
              <a:cxnLst/>
              <a:rect l="0" t="0" r="r" b="b"/>
              <a:pathLst>
                <a:path w="44" h="26">
                  <a:moveTo>
                    <a:pt x="29" y="0"/>
                  </a:moveTo>
                  <a:cubicBezTo>
                    <a:pt x="44" y="3"/>
                    <a:pt x="40" y="22"/>
                    <a:pt x="26" y="26"/>
                  </a:cubicBezTo>
                  <a:cubicBezTo>
                    <a:pt x="0" y="25"/>
                    <a:pt x="11" y="6"/>
                    <a:pt x="29" y="0"/>
                  </a:cubicBezTo>
                  <a:close/>
                </a:path>
              </a:pathLst>
            </a:custGeom>
            <a:grpFill/>
            <a:ln>
              <a:noFill/>
            </a:ln>
          </p:spPr>
        </p:sp>
        <p:sp>
          <p:nvSpPr>
            <p:cNvPr id="56" name="Freeform 42">
              <a:extLst>
                <a:ext uri="{FF2B5EF4-FFF2-40B4-BE49-F238E27FC236}">
                  <a16:creationId xmlns:a16="http://schemas.microsoft.com/office/drawing/2014/main" id="{5B59DB64-329B-45EA-8A67-4213A886B5B2}"/>
                </a:ext>
              </a:extLst>
            </p:cNvPr>
            <p:cNvSpPr/>
            <p:nvPr/>
          </p:nvSpPr>
          <p:spPr bwMode="auto">
            <a:xfrm rot="5400000">
              <a:off x="11093998" y="5596726"/>
              <a:ext cx="144445" cy="97107"/>
            </a:xfrm>
            <a:custGeom>
              <a:avLst/>
              <a:gdLst/>
              <a:ahLst/>
              <a:cxnLst/>
              <a:rect l="0" t="0" r="r" b="b"/>
              <a:pathLst>
                <a:path w="44" h="32">
                  <a:moveTo>
                    <a:pt x="31" y="1"/>
                  </a:moveTo>
                  <a:cubicBezTo>
                    <a:pt x="40" y="0"/>
                    <a:pt x="44" y="8"/>
                    <a:pt x="43" y="16"/>
                  </a:cubicBezTo>
                  <a:cubicBezTo>
                    <a:pt x="29" y="32"/>
                    <a:pt x="0" y="7"/>
                    <a:pt x="31" y="1"/>
                  </a:cubicBezTo>
                  <a:close/>
                </a:path>
              </a:pathLst>
            </a:custGeom>
            <a:grpFill/>
            <a:ln>
              <a:noFill/>
            </a:ln>
          </p:spPr>
        </p:sp>
        <p:sp>
          <p:nvSpPr>
            <p:cNvPr id="57" name="Freeform 44">
              <a:extLst>
                <a:ext uri="{FF2B5EF4-FFF2-40B4-BE49-F238E27FC236}">
                  <a16:creationId xmlns:a16="http://schemas.microsoft.com/office/drawing/2014/main" id="{D8DAB003-6484-4D1D-85AE-93FA09BC5EF5}"/>
                </a:ext>
              </a:extLst>
            </p:cNvPr>
            <p:cNvSpPr/>
            <p:nvPr/>
          </p:nvSpPr>
          <p:spPr bwMode="auto">
            <a:xfrm rot="5400000">
              <a:off x="11097788" y="4080854"/>
              <a:ext cx="131153" cy="84866"/>
            </a:xfrm>
            <a:custGeom>
              <a:avLst/>
              <a:gdLst/>
              <a:ahLst/>
              <a:cxnLst/>
              <a:rect l="0" t="0" r="r" b="b"/>
              <a:pathLst>
                <a:path w="40" h="28">
                  <a:moveTo>
                    <a:pt x="27" y="1"/>
                  </a:moveTo>
                  <a:cubicBezTo>
                    <a:pt x="35" y="0"/>
                    <a:pt x="40" y="10"/>
                    <a:pt x="38" y="17"/>
                  </a:cubicBezTo>
                  <a:cubicBezTo>
                    <a:pt x="17" y="28"/>
                    <a:pt x="0" y="7"/>
                    <a:pt x="27" y="1"/>
                  </a:cubicBezTo>
                  <a:close/>
                </a:path>
              </a:pathLst>
            </a:custGeom>
            <a:grpFill/>
            <a:ln>
              <a:noFill/>
            </a:ln>
          </p:spPr>
        </p:sp>
        <p:sp>
          <p:nvSpPr>
            <p:cNvPr id="58" name="Freeform 45">
              <a:extLst>
                <a:ext uri="{FF2B5EF4-FFF2-40B4-BE49-F238E27FC236}">
                  <a16:creationId xmlns:a16="http://schemas.microsoft.com/office/drawing/2014/main" id="{D49280A1-ACA8-4CD6-9012-AF12660F07E4}"/>
                </a:ext>
              </a:extLst>
            </p:cNvPr>
            <p:cNvSpPr/>
            <p:nvPr/>
          </p:nvSpPr>
          <p:spPr bwMode="auto">
            <a:xfrm rot="5400000">
              <a:off x="11075637" y="5836680"/>
              <a:ext cx="144445" cy="102819"/>
            </a:xfrm>
            <a:custGeom>
              <a:avLst/>
              <a:gdLst/>
              <a:ahLst/>
              <a:cxnLst/>
              <a:rect l="0" t="0" r="r" b="b"/>
              <a:pathLst>
                <a:path w="44" h="34">
                  <a:moveTo>
                    <a:pt x="31" y="0"/>
                  </a:moveTo>
                  <a:cubicBezTo>
                    <a:pt x="39" y="0"/>
                    <a:pt x="44" y="12"/>
                    <a:pt x="42" y="19"/>
                  </a:cubicBezTo>
                  <a:cubicBezTo>
                    <a:pt x="25" y="34"/>
                    <a:pt x="0" y="8"/>
                    <a:pt x="31" y="0"/>
                  </a:cubicBezTo>
                  <a:close/>
                </a:path>
              </a:pathLst>
            </a:custGeom>
            <a:grpFill/>
            <a:ln>
              <a:noFill/>
            </a:ln>
          </p:spPr>
        </p:sp>
        <p:sp>
          <p:nvSpPr>
            <p:cNvPr id="59" name="Freeform 46">
              <a:extLst>
                <a:ext uri="{FF2B5EF4-FFF2-40B4-BE49-F238E27FC236}">
                  <a16:creationId xmlns:a16="http://schemas.microsoft.com/office/drawing/2014/main" id="{C03EAE8C-6089-40E5-9361-2E266A1EEBA3}"/>
                </a:ext>
              </a:extLst>
            </p:cNvPr>
            <p:cNvSpPr/>
            <p:nvPr/>
          </p:nvSpPr>
          <p:spPr bwMode="auto">
            <a:xfrm rot="5400000">
              <a:off x="11124696" y="2830776"/>
              <a:ext cx="121406" cy="81603"/>
            </a:xfrm>
            <a:custGeom>
              <a:avLst/>
              <a:gdLst/>
              <a:ahLst/>
              <a:cxnLst/>
              <a:rect l="0" t="0" r="r" b="b"/>
              <a:pathLst>
                <a:path w="37" h="27">
                  <a:moveTo>
                    <a:pt x="19" y="1"/>
                  </a:moveTo>
                  <a:cubicBezTo>
                    <a:pt x="31" y="2"/>
                    <a:pt x="37" y="24"/>
                    <a:pt x="21" y="27"/>
                  </a:cubicBezTo>
                  <a:cubicBezTo>
                    <a:pt x="1" y="27"/>
                    <a:pt x="0" y="0"/>
                    <a:pt x="19" y="1"/>
                  </a:cubicBezTo>
                  <a:close/>
                </a:path>
              </a:pathLst>
            </a:custGeom>
            <a:grpFill/>
            <a:ln>
              <a:noFill/>
            </a:ln>
          </p:spPr>
        </p:sp>
        <p:sp>
          <p:nvSpPr>
            <p:cNvPr id="60" name="Freeform 47">
              <a:extLst>
                <a:ext uri="{FF2B5EF4-FFF2-40B4-BE49-F238E27FC236}">
                  <a16:creationId xmlns:a16="http://schemas.microsoft.com/office/drawing/2014/main" id="{02E3A077-F087-4E14-A13E-4E9D4369B1F6}"/>
                </a:ext>
              </a:extLst>
            </p:cNvPr>
            <p:cNvSpPr/>
            <p:nvPr/>
          </p:nvSpPr>
          <p:spPr bwMode="auto">
            <a:xfrm rot="5400000">
              <a:off x="11082841" y="3849727"/>
              <a:ext cx="147990" cy="78339"/>
            </a:xfrm>
            <a:custGeom>
              <a:avLst/>
              <a:gdLst/>
              <a:ahLst/>
              <a:cxnLst/>
              <a:rect l="0" t="0" r="r" b="b"/>
              <a:pathLst>
                <a:path w="45" h="26">
                  <a:moveTo>
                    <a:pt x="22" y="0"/>
                  </a:moveTo>
                  <a:cubicBezTo>
                    <a:pt x="32" y="2"/>
                    <a:pt x="45" y="22"/>
                    <a:pt x="28" y="26"/>
                  </a:cubicBezTo>
                  <a:cubicBezTo>
                    <a:pt x="10" y="24"/>
                    <a:pt x="0" y="9"/>
                    <a:pt x="22" y="0"/>
                  </a:cubicBezTo>
                  <a:close/>
                </a:path>
              </a:pathLst>
            </a:custGeom>
            <a:grpFill/>
            <a:ln>
              <a:noFill/>
            </a:ln>
          </p:spPr>
        </p:sp>
        <p:sp>
          <p:nvSpPr>
            <p:cNvPr id="61" name="Freeform 48">
              <a:extLst>
                <a:ext uri="{FF2B5EF4-FFF2-40B4-BE49-F238E27FC236}">
                  <a16:creationId xmlns:a16="http://schemas.microsoft.com/office/drawing/2014/main" id="{7CE4FAAA-45E7-4C86-B59A-F284B79EFD23}"/>
                </a:ext>
              </a:extLst>
            </p:cNvPr>
            <p:cNvSpPr/>
            <p:nvPr/>
          </p:nvSpPr>
          <p:spPr bwMode="auto">
            <a:xfrm rot="5400000">
              <a:off x="11078098" y="3616257"/>
              <a:ext cx="133812" cy="79154"/>
            </a:xfrm>
            <a:custGeom>
              <a:avLst/>
              <a:gdLst/>
              <a:ahLst/>
              <a:cxnLst/>
              <a:rect l="0" t="0" r="r" b="b"/>
              <a:pathLst>
                <a:path w="41" h="26">
                  <a:moveTo>
                    <a:pt x="19" y="0"/>
                  </a:moveTo>
                  <a:cubicBezTo>
                    <a:pt x="41" y="9"/>
                    <a:pt x="28" y="26"/>
                    <a:pt x="7" y="19"/>
                  </a:cubicBezTo>
                  <a:cubicBezTo>
                    <a:pt x="0" y="8"/>
                    <a:pt x="7" y="1"/>
                    <a:pt x="19" y="0"/>
                  </a:cubicBezTo>
                  <a:close/>
                </a:path>
              </a:pathLst>
            </a:custGeom>
            <a:grpFill/>
            <a:ln>
              <a:noFill/>
            </a:ln>
          </p:spPr>
        </p:sp>
        <p:sp>
          <p:nvSpPr>
            <p:cNvPr id="62" name="Freeform 49">
              <a:extLst>
                <a:ext uri="{FF2B5EF4-FFF2-40B4-BE49-F238E27FC236}">
                  <a16:creationId xmlns:a16="http://schemas.microsoft.com/office/drawing/2014/main" id="{E2689B62-CCA1-4EE5-B622-FBA516868916}"/>
                </a:ext>
              </a:extLst>
            </p:cNvPr>
            <p:cNvSpPr/>
            <p:nvPr/>
          </p:nvSpPr>
          <p:spPr bwMode="auto">
            <a:xfrm rot="5400000">
              <a:off x="11076712" y="6507925"/>
              <a:ext cx="127608" cy="81603"/>
            </a:xfrm>
            <a:custGeom>
              <a:avLst/>
              <a:gdLst/>
              <a:ahLst/>
              <a:cxnLst/>
              <a:rect l="0" t="0" r="r" b="b"/>
              <a:pathLst>
                <a:path w="39" h="27">
                  <a:moveTo>
                    <a:pt x="21" y="2"/>
                  </a:moveTo>
                  <a:cubicBezTo>
                    <a:pt x="36" y="0"/>
                    <a:pt x="39" y="17"/>
                    <a:pt x="26" y="24"/>
                  </a:cubicBezTo>
                  <a:cubicBezTo>
                    <a:pt x="8" y="27"/>
                    <a:pt x="0" y="9"/>
                    <a:pt x="21" y="2"/>
                  </a:cubicBezTo>
                  <a:close/>
                </a:path>
              </a:pathLst>
            </a:custGeom>
            <a:grpFill/>
            <a:ln>
              <a:noFill/>
            </a:ln>
          </p:spPr>
        </p:sp>
        <p:sp>
          <p:nvSpPr>
            <p:cNvPr id="63" name="Freeform 8">
              <a:extLst>
                <a:ext uri="{FF2B5EF4-FFF2-40B4-BE49-F238E27FC236}">
                  <a16:creationId xmlns:a16="http://schemas.microsoft.com/office/drawing/2014/main" id="{113638EE-3BCF-4315-A329-3C6766A3890B}"/>
                </a:ext>
              </a:extLst>
            </p:cNvPr>
            <p:cNvSpPr/>
            <p:nvPr/>
          </p:nvSpPr>
          <p:spPr bwMode="auto">
            <a:xfrm rot="5400000">
              <a:off x="11141853" y="34906"/>
              <a:ext cx="131153" cy="88130"/>
            </a:xfrm>
            <a:custGeom>
              <a:avLst/>
              <a:gdLst/>
              <a:ahLst/>
              <a:cxnLst/>
              <a:rect l="0" t="0" r="r" b="b"/>
              <a:pathLst>
                <a:path w="40" h="29">
                  <a:moveTo>
                    <a:pt x="26" y="0"/>
                  </a:moveTo>
                  <a:cubicBezTo>
                    <a:pt x="34" y="0"/>
                    <a:pt x="40" y="10"/>
                    <a:pt x="39" y="20"/>
                  </a:cubicBezTo>
                  <a:cubicBezTo>
                    <a:pt x="17" y="29"/>
                    <a:pt x="0" y="10"/>
                    <a:pt x="26" y="0"/>
                  </a:cubicBezTo>
                  <a:close/>
                </a:path>
              </a:pathLst>
            </a:custGeom>
            <a:grpFill/>
            <a:ln>
              <a:noFill/>
            </a:ln>
          </p:spPr>
        </p:sp>
        <p:sp>
          <p:nvSpPr>
            <p:cNvPr id="64" name="Freeform 106">
              <a:extLst>
                <a:ext uri="{FF2B5EF4-FFF2-40B4-BE49-F238E27FC236}">
                  <a16:creationId xmlns:a16="http://schemas.microsoft.com/office/drawing/2014/main" id="{4FB36B8F-335B-40F2-83BB-C2B2689DC2E9}"/>
                </a:ext>
              </a:extLst>
            </p:cNvPr>
            <p:cNvSpPr/>
            <p:nvPr/>
          </p:nvSpPr>
          <p:spPr bwMode="auto">
            <a:xfrm rot="5400000">
              <a:off x="11301184" y="6639670"/>
              <a:ext cx="134697" cy="97107"/>
            </a:xfrm>
            <a:custGeom>
              <a:avLst/>
              <a:gdLst/>
              <a:ahLst/>
              <a:cxnLst/>
              <a:rect l="0" t="0" r="r" b="b"/>
              <a:pathLst>
                <a:path w="41" h="32">
                  <a:moveTo>
                    <a:pt x="25" y="0"/>
                  </a:moveTo>
                  <a:cubicBezTo>
                    <a:pt x="41" y="13"/>
                    <a:pt x="15" y="32"/>
                    <a:pt x="4" y="18"/>
                  </a:cubicBezTo>
                  <a:cubicBezTo>
                    <a:pt x="0" y="5"/>
                    <a:pt x="15" y="0"/>
                    <a:pt x="25" y="0"/>
                  </a:cubicBezTo>
                  <a:close/>
                </a:path>
              </a:pathLst>
            </a:custGeom>
            <a:grpFill/>
            <a:ln>
              <a:noFill/>
            </a:ln>
          </p:spPr>
        </p:sp>
      </p:grpSp>
      <p:sp>
        <p:nvSpPr>
          <p:cNvPr id="2" name="Title Placeholder 1">
            <a:extLst>
              <a:ext uri="{FF2B5EF4-FFF2-40B4-BE49-F238E27FC236}">
                <a16:creationId xmlns:a16="http://schemas.microsoft.com/office/drawing/2014/main" id="{7A05E913-A9D9-4639-B104-1F07A4AF6A56}"/>
              </a:ext>
            </a:extLst>
          </p:cNvPr>
          <p:cNvSpPr>
            <a:spLocks noGrp="1"/>
          </p:cNvSpPr>
          <p:nvPr>
            <p:ph type="title"/>
          </p:nvPr>
        </p:nvSpPr>
        <p:spPr>
          <a:xfrm>
            <a:off x="1069848" y="502920"/>
            <a:ext cx="9634011"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09940CEB-B6D7-46E6-9843-51534214017A}"/>
              </a:ext>
            </a:extLst>
          </p:cNvPr>
          <p:cNvSpPr>
            <a:spLocks noGrp="1"/>
          </p:cNvSpPr>
          <p:nvPr>
            <p:ph type="body" idx="1"/>
          </p:nvPr>
        </p:nvSpPr>
        <p:spPr>
          <a:xfrm>
            <a:off x="1069848" y="1874520"/>
            <a:ext cx="9634011"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5BAC8B5-8DFB-4920-8580-54824C831A94}"/>
              </a:ext>
            </a:extLst>
          </p:cNvPr>
          <p:cNvSpPr>
            <a:spLocks noGrp="1"/>
          </p:cNvSpPr>
          <p:nvPr>
            <p:ph type="dt" sz="half" idx="2"/>
          </p:nvPr>
        </p:nvSpPr>
        <p:spPr>
          <a:xfrm>
            <a:off x="173736" y="6382512"/>
            <a:ext cx="2845901" cy="365125"/>
          </a:xfrm>
          <a:prstGeom prst="rect">
            <a:avLst/>
          </a:prstGeom>
        </p:spPr>
        <p:txBody>
          <a:bodyPr vert="horz" lIns="91440" tIns="45720" rIns="91440" bIns="45720" rtlCol="0" anchor="ctr"/>
          <a:lstStyle>
            <a:lvl1pPr algn="l">
              <a:defRPr sz="1050">
                <a:solidFill>
                  <a:schemeClr val="tx2"/>
                </a:solidFill>
              </a:defRPr>
            </a:lvl1pPr>
          </a:lstStyle>
          <a:p>
            <a:fld id="{0F082710-245A-48CB-A5F6-8BB1DF6AB298}" type="datetimeFigureOut">
              <a:rPr lang="en-US" dirty="0"/>
              <a:pPr/>
              <a:t>5/13/2024</a:t>
            </a:fld>
            <a:endParaRPr lang="en-US" dirty="0"/>
          </a:p>
        </p:txBody>
      </p:sp>
      <p:sp>
        <p:nvSpPr>
          <p:cNvPr id="5" name="Footer Placeholder 4">
            <a:extLst>
              <a:ext uri="{FF2B5EF4-FFF2-40B4-BE49-F238E27FC236}">
                <a16:creationId xmlns:a16="http://schemas.microsoft.com/office/drawing/2014/main" id="{3A9E2D5D-B616-4048-9CB8-4D316BBDB1FB}"/>
              </a:ext>
            </a:extLst>
          </p:cNvPr>
          <p:cNvSpPr>
            <a:spLocks noGrp="1"/>
          </p:cNvSpPr>
          <p:nvPr>
            <p:ph type="ftr" sz="quarter" idx="3"/>
          </p:nvPr>
        </p:nvSpPr>
        <p:spPr>
          <a:xfrm rot="5400000">
            <a:off x="-1754871" y="2093199"/>
            <a:ext cx="4157472" cy="416082"/>
          </a:xfrm>
          <a:prstGeom prst="rect">
            <a:avLst/>
          </a:prstGeom>
        </p:spPr>
        <p:txBody>
          <a:bodyPr vert="horz" lIns="91440" tIns="45720" rIns="91440" bIns="45720" rtlCol="0" anchor="ctr"/>
          <a:lstStyle>
            <a:lvl1pPr algn="l">
              <a:defRPr sz="1050">
                <a:solidFill>
                  <a:schemeClr val="tx2"/>
                </a:solidFill>
              </a:defRPr>
            </a:lvl1pPr>
          </a:lstStyle>
          <a:p>
            <a:r>
              <a:rPr lang="en-US" dirty="0"/>
              <a:t>
              </a:t>
            </a:r>
          </a:p>
        </p:txBody>
      </p:sp>
      <p:sp>
        <p:nvSpPr>
          <p:cNvPr id="6" name="Slide Number Placeholder 5">
            <a:extLst>
              <a:ext uri="{FF2B5EF4-FFF2-40B4-BE49-F238E27FC236}">
                <a16:creationId xmlns:a16="http://schemas.microsoft.com/office/drawing/2014/main" id="{63F322F0-8F3D-4AC5-9873-24666D0E0D34}"/>
              </a:ext>
            </a:extLst>
          </p:cNvPr>
          <p:cNvSpPr>
            <a:spLocks noGrp="1"/>
          </p:cNvSpPr>
          <p:nvPr>
            <p:ph type="sldNum" sz="quarter" idx="4"/>
          </p:nvPr>
        </p:nvSpPr>
        <p:spPr>
          <a:xfrm>
            <a:off x="11457919" y="6382512"/>
            <a:ext cx="500997" cy="365125"/>
          </a:xfrm>
          <a:prstGeom prst="rect">
            <a:avLst/>
          </a:prstGeom>
        </p:spPr>
        <p:txBody>
          <a:bodyPr vert="horz" lIns="91440" tIns="45720" rIns="91440" bIns="45720" rtlCol="0" anchor="ctr"/>
          <a:lstStyle>
            <a:lvl1pPr algn="r">
              <a:defRPr sz="1050">
                <a:solidFill>
                  <a:schemeClr val="tx2"/>
                </a:solidFill>
              </a:defRPr>
            </a:lvl1pPr>
          </a:lstStyle>
          <a:p>
            <a:fld id="{24578CCF-2EC4-44CB-A694-F6F6E59A3985}" type="slidenum">
              <a:rPr lang="en-US" dirty="0"/>
              <a:pPr/>
              <a:t>‹#›</a:t>
            </a:fld>
            <a:endParaRPr lang="en-US" dirty="0"/>
          </a:p>
        </p:txBody>
      </p:sp>
    </p:spTree>
    <p:extLst>
      <p:ext uri="{BB962C8B-B14F-4D97-AF65-F5344CB8AC3E}">
        <p14:creationId xmlns:p14="http://schemas.microsoft.com/office/powerpoint/2010/main" val="436181296"/>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 id="2147483794" r:id="rId17"/>
    <p:sldLayoutId id="2147483795" r:id="rId18"/>
    <p:sldLayoutId id="2147483796" r:id="rId19"/>
    <p:sldLayoutId id="2147483797" r:id="rId20"/>
    <p:sldLayoutId id="2147483798" r:id="rId21"/>
    <p:sldLayoutId id="2147483799" r:id="rId22"/>
    <p:sldLayoutId id="2147483800" r:id="rId23"/>
  </p:sldLayoutIdLst>
  <p:hf hdr="0"/>
  <p:txStyles>
    <p:titleStyle>
      <a:lvl1pPr algn="l" defTabSz="914400" rtl="0" eaLnBrk="1" latinLnBrk="0" hangingPunct="1">
        <a:lnSpc>
          <a:spcPct val="10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50000"/>
        </a:lnSpc>
        <a:spcBef>
          <a:spcPts val="1000"/>
        </a:spcBef>
        <a:buClr>
          <a:schemeClr val="bg2">
            <a:lumMod val="75000"/>
          </a:schemeClr>
        </a:buClr>
        <a:buFont typeface="Arial" panose="020B0604020202020204" pitchFamily="34" charset="0"/>
        <a:buChar char="•"/>
        <a:defRPr sz="2000" kern="1200">
          <a:solidFill>
            <a:schemeClr val="tx2"/>
          </a:solidFill>
          <a:latin typeface="+mn-lt"/>
          <a:ea typeface="+mn-ea"/>
          <a:cs typeface="+mn-cs"/>
        </a:defRPr>
      </a:lvl1pPr>
      <a:lvl2pPr marL="228600" indent="0" algn="l" defTabSz="914400" rtl="0" eaLnBrk="1" latinLnBrk="0" hangingPunct="1">
        <a:lnSpc>
          <a:spcPct val="150000"/>
        </a:lnSpc>
        <a:spcBef>
          <a:spcPts val="500"/>
        </a:spcBef>
        <a:buClr>
          <a:schemeClr val="bg2">
            <a:lumMod val="75000"/>
          </a:schemeClr>
        </a:buClr>
        <a:buFontTx/>
        <a:buNone/>
        <a:defRPr sz="1800" kern="1200">
          <a:solidFill>
            <a:schemeClr val="tx2"/>
          </a:solidFill>
          <a:latin typeface="+mn-lt"/>
          <a:ea typeface="+mn-ea"/>
          <a:cs typeface="+mn-cs"/>
        </a:defRPr>
      </a:lvl2pPr>
      <a:lvl3pPr marL="548640" indent="-285750" algn="l" defTabSz="914400" rtl="0" eaLnBrk="1" latinLnBrk="0" hangingPunct="1">
        <a:lnSpc>
          <a:spcPct val="150000"/>
        </a:lnSpc>
        <a:spcBef>
          <a:spcPts val="500"/>
        </a:spcBef>
        <a:buClr>
          <a:schemeClr val="bg2">
            <a:lumMod val="75000"/>
          </a:schemeClr>
        </a:buClr>
        <a:buFont typeface="Arial" panose="020B0604020202020204" pitchFamily="34" charset="0"/>
        <a:buChar char="•"/>
        <a:defRPr sz="1600" b="1" kern="1200">
          <a:solidFill>
            <a:schemeClr val="tx2"/>
          </a:solidFill>
          <a:latin typeface="+mn-lt"/>
          <a:ea typeface="+mn-ea"/>
          <a:cs typeface="+mn-cs"/>
        </a:defRPr>
      </a:lvl3pPr>
      <a:lvl4pPr marL="548640" indent="0" algn="l" defTabSz="914400" rtl="0" eaLnBrk="1" latinLnBrk="0" hangingPunct="1">
        <a:lnSpc>
          <a:spcPct val="150000"/>
        </a:lnSpc>
        <a:spcBef>
          <a:spcPts val="500"/>
        </a:spcBef>
        <a:buClr>
          <a:schemeClr val="bg2">
            <a:lumMod val="75000"/>
          </a:schemeClr>
        </a:buClr>
        <a:buFontTx/>
        <a:buNone/>
        <a:defRPr sz="1400" kern="1200">
          <a:solidFill>
            <a:schemeClr val="tx2"/>
          </a:solidFill>
          <a:latin typeface="+mn-lt"/>
          <a:ea typeface="+mn-ea"/>
          <a:cs typeface="+mn-cs"/>
        </a:defRPr>
      </a:lvl4pPr>
      <a:lvl5pPr marL="834390" indent="-285750" algn="l" defTabSz="914400" rtl="0" eaLnBrk="1" latinLnBrk="0" hangingPunct="1">
        <a:lnSpc>
          <a:spcPct val="150000"/>
        </a:lnSpc>
        <a:spcBef>
          <a:spcPts val="500"/>
        </a:spcBef>
        <a:buClr>
          <a:schemeClr val="bg2">
            <a:lumMod val="7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176">
          <p15:clr>
            <a:srgbClr val="F26B43"/>
          </p15:clr>
        </p15:guide>
        <p15:guide id="2" pos="6792">
          <p15:clr>
            <a:srgbClr val="F26B43"/>
          </p15:clr>
        </p15:guide>
        <p15:guide id="3" pos="3720">
          <p15:clr>
            <a:srgbClr val="F26B43"/>
          </p15:clr>
        </p15:guide>
        <p15:guide id="4" orient="horz"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yellow text on a black background&#10;&#10;Description automatically generated">
            <a:extLst>
              <a:ext uri="{FF2B5EF4-FFF2-40B4-BE49-F238E27FC236}">
                <a16:creationId xmlns:a16="http://schemas.microsoft.com/office/drawing/2014/main" id="{577E93F9-55CD-D78F-0D12-3482D97A0452}"/>
              </a:ext>
            </a:extLst>
          </p:cNvPr>
          <p:cNvPicPr>
            <a:picLocks noChangeAspect="1"/>
          </p:cNvPicPr>
          <p:nvPr/>
        </p:nvPicPr>
        <p:blipFill rotWithShape="1">
          <a:blip r:embed="rId3"/>
          <a:srcRect b="6"/>
          <a:stretch/>
        </p:blipFill>
        <p:spPr>
          <a:xfrm>
            <a:off x="20" y="-1824"/>
            <a:ext cx="12191980" cy="6865514"/>
          </a:xfrm>
          <a:prstGeom prst="rect">
            <a:avLst/>
          </a:prstGeom>
        </p:spPr>
      </p:pic>
      <p:sp>
        <p:nvSpPr>
          <p:cNvPr id="2" name="Title 1">
            <a:extLst>
              <a:ext uri="{FF2B5EF4-FFF2-40B4-BE49-F238E27FC236}">
                <a16:creationId xmlns:a16="http://schemas.microsoft.com/office/drawing/2014/main" id="{620E0F0A-3BC6-A4BF-0161-DCE0CBC0C609}"/>
              </a:ext>
            </a:extLst>
          </p:cNvPr>
          <p:cNvSpPr>
            <a:spLocks noGrp="1"/>
          </p:cNvSpPr>
          <p:nvPr>
            <p:ph type="title"/>
          </p:nvPr>
        </p:nvSpPr>
        <p:spPr>
          <a:xfrm>
            <a:off x="1619534" y="504966"/>
            <a:ext cx="8952932" cy="3043213"/>
          </a:xfrm>
        </p:spPr>
        <p:txBody>
          <a:bodyPr vert="horz" lIns="0" tIns="0" rIns="0" bIns="0" rtlCol="0" anchor="b">
            <a:normAutofit/>
          </a:bodyPr>
          <a:lstStyle/>
          <a:p>
            <a:pPr>
              <a:lnSpc>
                <a:spcPct val="90000"/>
              </a:lnSpc>
            </a:pPr>
            <a:r>
              <a:rPr lang="en-US" sz="4000" u="sng" spc="750">
                <a:solidFill>
                  <a:schemeClr val="bg1"/>
                </a:solidFill>
              </a:rPr>
              <a:t>OOP PROJECT</a:t>
            </a:r>
            <a:br>
              <a:rPr lang="en-US" sz="4000" u="sng" spc="750">
                <a:solidFill>
                  <a:schemeClr val="bg1"/>
                </a:solidFill>
              </a:rPr>
            </a:br>
            <a:br>
              <a:rPr lang="en-US" sz="4000" spc="750">
                <a:solidFill>
                  <a:schemeClr val="bg1"/>
                </a:solidFill>
              </a:rPr>
            </a:br>
            <a:br>
              <a:rPr lang="en-US" sz="4000" spc="750">
                <a:solidFill>
                  <a:schemeClr val="bg1"/>
                </a:solidFill>
              </a:rPr>
            </a:br>
            <a:br>
              <a:rPr lang="en-US" sz="4000" spc="750">
                <a:solidFill>
                  <a:schemeClr val="bg1"/>
                </a:solidFill>
              </a:rPr>
            </a:br>
            <a:endParaRPr lang="en-US" sz="4000" spc="750">
              <a:solidFill>
                <a:schemeClr val="bg1"/>
              </a:solidFill>
            </a:endParaRPr>
          </a:p>
        </p:txBody>
      </p:sp>
    </p:spTree>
    <p:extLst>
      <p:ext uri="{BB962C8B-B14F-4D97-AF65-F5344CB8AC3E}">
        <p14:creationId xmlns:p14="http://schemas.microsoft.com/office/powerpoint/2010/main" val="3899882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70DDD-7D5D-E5E1-ACF5-9E4B17A9DF21}"/>
              </a:ext>
            </a:extLst>
          </p:cNvPr>
          <p:cNvSpPr>
            <a:spLocks noGrp="1"/>
          </p:cNvSpPr>
          <p:nvPr>
            <p:ph type="title"/>
          </p:nvPr>
        </p:nvSpPr>
        <p:spPr/>
        <p:txBody>
          <a:bodyPr/>
          <a:lstStyle/>
          <a:p>
            <a:pPr algn="ctr"/>
            <a:r>
              <a:rPr lang="en-US" dirty="0" err="1">
                <a:latin typeface="Avenir Next LT Pro"/>
              </a:rPr>
              <a:t>Powerblast.h</a:t>
            </a:r>
            <a:r>
              <a:rPr lang="en-US" dirty="0">
                <a:latin typeface="Avenir Next LT Pro"/>
              </a:rPr>
              <a:t> and Powerblast.cpp </a:t>
            </a:r>
            <a:r>
              <a:rPr lang="en-US" dirty="0" err="1">
                <a:latin typeface="Avenir Next LT Pro"/>
              </a:rPr>
              <a:t>fles</a:t>
            </a:r>
          </a:p>
        </p:txBody>
      </p:sp>
      <p:sp>
        <p:nvSpPr>
          <p:cNvPr id="4" name="Date Placeholder 3">
            <a:extLst>
              <a:ext uri="{FF2B5EF4-FFF2-40B4-BE49-F238E27FC236}">
                <a16:creationId xmlns:a16="http://schemas.microsoft.com/office/drawing/2014/main" id="{E3A76313-BC38-3A7E-9BA5-06770884F92E}"/>
              </a:ext>
            </a:extLst>
          </p:cNvPr>
          <p:cNvSpPr>
            <a:spLocks noGrp="1"/>
          </p:cNvSpPr>
          <p:nvPr>
            <p:ph type="dt" sz="half" idx="10"/>
          </p:nvPr>
        </p:nvSpPr>
        <p:spPr/>
        <p:txBody>
          <a:bodyPr/>
          <a:lstStyle/>
          <a:p>
            <a:fld id="{E9A305F0-6B80-42F9-A54F-7BD4C389935C}" type="datetime1">
              <a:t>5/13/2024</a:t>
            </a:fld>
            <a:endParaRPr lang="en-US" dirty="0"/>
          </a:p>
        </p:txBody>
      </p:sp>
      <p:sp>
        <p:nvSpPr>
          <p:cNvPr id="5" name="Footer Placeholder 4">
            <a:extLst>
              <a:ext uri="{FF2B5EF4-FFF2-40B4-BE49-F238E27FC236}">
                <a16:creationId xmlns:a16="http://schemas.microsoft.com/office/drawing/2014/main" id="{68AE9168-B9E2-0FF4-A9EF-DE0131CF7BCA}"/>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8D8B2C79-BDCA-74FC-6C97-EFD8D444305F}"/>
              </a:ext>
            </a:extLst>
          </p:cNvPr>
          <p:cNvSpPr>
            <a:spLocks noGrp="1"/>
          </p:cNvSpPr>
          <p:nvPr>
            <p:ph type="sldNum" sz="quarter" idx="12"/>
          </p:nvPr>
        </p:nvSpPr>
        <p:spPr/>
        <p:txBody>
          <a:bodyPr/>
          <a:lstStyle/>
          <a:p>
            <a:fld id="{24578CCF-2EC4-44CB-A694-F6F6E59A3985}" type="slidenum">
              <a:rPr lang="en-US" dirty="0"/>
              <a:t>10</a:t>
            </a:fld>
            <a:endParaRPr lang="en-US" dirty="0"/>
          </a:p>
        </p:txBody>
      </p:sp>
      <p:sp>
        <p:nvSpPr>
          <p:cNvPr id="8" name="TextBox 7">
            <a:extLst>
              <a:ext uri="{FF2B5EF4-FFF2-40B4-BE49-F238E27FC236}">
                <a16:creationId xmlns:a16="http://schemas.microsoft.com/office/drawing/2014/main" id="{820047E5-0C97-44D1-CE10-5F4758FE7681}"/>
              </a:ext>
            </a:extLst>
          </p:cNvPr>
          <p:cNvSpPr txBox="1"/>
          <p:nvPr/>
        </p:nvSpPr>
        <p:spPr>
          <a:xfrm>
            <a:off x="461367" y="1651992"/>
            <a:ext cx="1055191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err="1"/>
              <a:t>Powerblast.h</a:t>
            </a:r>
            <a:r>
              <a:rPr lang="en-US" dirty="0"/>
              <a:t> file has the </a:t>
            </a:r>
            <a:r>
              <a:rPr lang="en-US" dirty="0" err="1"/>
              <a:t>powerblast</a:t>
            </a:r>
            <a:r>
              <a:rPr lang="en-US" dirty="0"/>
              <a:t> class definition with its sprite initialization and providing it a texture. In addition relevant function prototyping Is also done and a constructor is also defined.</a:t>
            </a:r>
          </a:p>
        </p:txBody>
      </p:sp>
    </p:spTree>
    <p:extLst>
      <p:ext uri="{BB962C8B-B14F-4D97-AF65-F5344CB8AC3E}">
        <p14:creationId xmlns:p14="http://schemas.microsoft.com/office/powerpoint/2010/main" val="34917470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AC959-2862-DEEF-C6E3-851A2182EF05}"/>
              </a:ext>
            </a:extLst>
          </p:cNvPr>
          <p:cNvSpPr>
            <a:spLocks noGrp="1"/>
          </p:cNvSpPr>
          <p:nvPr>
            <p:ph type="title"/>
          </p:nvPr>
        </p:nvSpPr>
        <p:spPr/>
        <p:txBody>
          <a:bodyPr/>
          <a:lstStyle/>
          <a:p>
            <a:pPr algn="ctr"/>
            <a:r>
              <a:rPr lang="en-US" dirty="0" err="1">
                <a:latin typeface="Avenir Next LT Pro"/>
              </a:rPr>
              <a:t>Player.h</a:t>
            </a:r>
            <a:r>
              <a:rPr lang="en-US" dirty="0">
                <a:latin typeface="Avenir Next LT Pro"/>
              </a:rPr>
              <a:t> and Player.cpp files</a:t>
            </a:r>
          </a:p>
        </p:txBody>
      </p:sp>
      <p:sp>
        <p:nvSpPr>
          <p:cNvPr id="4" name="Date Placeholder 3">
            <a:extLst>
              <a:ext uri="{FF2B5EF4-FFF2-40B4-BE49-F238E27FC236}">
                <a16:creationId xmlns:a16="http://schemas.microsoft.com/office/drawing/2014/main" id="{74271DF8-A58E-23ED-03AC-66B2A9BCD44A}"/>
              </a:ext>
            </a:extLst>
          </p:cNvPr>
          <p:cNvSpPr>
            <a:spLocks noGrp="1"/>
          </p:cNvSpPr>
          <p:nvPr>
            <p:ph type="dt" sz="half" idx="10"/>
          </p:nvPr>
        </p:nvSpPr>
        <p:spPr/>
        <p:txBody>
          <a:bodyPr/>
          <a:lstStyle/>
          <a:p>
            <a:fld id="{E73E5CDD-2EC9-455F-850C-D292C8D5991A}" type="datetime1">
              <a:t>5/13/2024</a:t>
            </a:fld>
            <a:endParaRPr lang="en-US" dirty="0"/>
          </a:p>
        </p:txBody>
      </p:sp>
      <p:sp>
        <p:nvSpPr>
          <p:cNvPr id="5" name="Footer Placeholder 4">
            <a:extLst>
              <a:ext uri="{FF2B5EF4-FFF2-40B4-BE49-F238E27FC236}">
                <a16:creationId xmlns:a16="http://schemas.microsoft.com/office/drawing/2014/main" id="{37CED8D0-AC76-F756-A441-F45141E344C7}"/>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D4CDB098-9EAD-7976-DE96-1826D5E70C16}"/>
              </a:ext>
            </a:extLst>
          </p:cNvPr>
          <p:cNvSpPr>
            <a:spLocks noGrp="1"/>
          </p:cNvSpPr>
          <p:nvPr>
            <p:ph type="sldNum" sz="quarter" idx="12"/>
          </p:nvPr>
        </p:nvSpPr>
        <p:spPr/>
        <p:txBody>
          <a:bodyPr/>
          <a:lstStyle/>
          <a:p>
            <a:fld id="{24578CCF-2EC4-44CB-A694-F6F6E59A3985}" type="slidenum">
              <a:rPr lang="en-US" dirty="0"/>
              <a:t>11</a:t>
            </a:fld>
            <a:endParaRPr lang="en-US" dirty="0"/>
          </a:p>
        </p:txBody>
      </p:sp>
      <p:sp>
        <p:nvSpPr>
          <p:cNvPr id="3" name="TextBox 2">
            <a:extLst>
              <a:ext uri="{FF2B5EF4-FFF2-40B4-BE49-F238E27FC236}">
                <a16:creationId xmlns:a16="http://schemas.microsoft.com/office/drawing/2014/main" id="{30F6F2A5-74EC-E49F-8B8A-2308B9A5CAED}"/>
              </a:ext>
            </a:extLst>
          </p:cNvPr>
          <p:cNvSpPr txBox="1"/>
          <p:nvPr/>
        </p:nvSpPr>
        <p:spPr>
          <a:xfrm>
            <a:off x="491132" y="2321718"/>
            <a:ext cx="1046261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err="1"/>
              <a:t>Player.h</a:t>
            </a:r>
            <a:r>
              <a:rPr lang="en-US" dirty="0"/>
              <a:t> file has the player class defined which is inheriting form the ship class. It has </a:t>
            </a:r>
            <a:r>
              <a:rPr lang="en-US" dirty="0" err="1"/>
              <a:t>a</a:t>
            </a:r>
            <a:r>
              <a:rPr lang="en-US" dirty="0"/>
              <a:t> array of vector bullets and a power blast as the data member to implement its weapons systems.</a:t>
            </a:r>
          </a:p>
          <a:p>
            <a:pPr marL="285750" indent="-285750">
              <a:buFont typeface="Arial"/>
              <a:buChar char="•"/>
            </a:pPr>
            <a:r>
              <a:rPr lang="en-US" dirty="0"/>
              <a:t>It also has the relevant function prototyping.</a:t>
            </a:r>
          </a:p>
          <a:p>
            <a:pPr marL="285750" indent="-285750">
              <a:buFont typeface="Arial"/>
              <a:buChar char="•"/>
            </a:pPr>
            <a:r>
              <a:rPr lang="en-US" dirty="0"/>
              <a:t>All the </a:t>
            </a:r>
            <a:r>
              <a:rPr lang="en-US" dirty="0" err="1"/>
              <a:t>protyped</a:t>
            </a:r>
            <a:r>
              <a:rPr lang="en-US" dirty="0"/>
              <a:t> function have their implementation in the Player.cpp file</a:t>
            </a:r>
          </a:p>
        </p:txBody>
      </p:sp>
    </p:spTree>
    <p:extLst>
      <p:ext uri="{BB962C8B-B14F-4D97-AF65-F5344CB8AC3E}">
        <p14:creationId xmlns:p14="http://schemas.microsoft.com/office/powerpoint/2010/main" val="3003370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41DF6-21F3-83B2-45D8-EDA5FBC2BD0F}"/>
              </a:ext>
            </a:extLst>
          </p:cNvPr>
          <p:cNvSpPr>
            <a:spLocks noGrp="1"/>
          </p:cNvSpPr>
          <p:nvPr>
            <p:ph type="title"/>
          </p:nvPr>
        </p:nvSpPr>
        <p:spPr/>
        <p:txBody>
          <a:bodyPr/>
          <a:lstStyle/>
          <a:p>
            <a:pPr algn="ctr"/>
            <a:r>
              <a:rPr lang="en-US" err="1">
                <a:latin typeface="Avenir Next LT Pro"/>
              </a:rPr>
              <a:t>animation.h</a:t>
            </a:r>
            <a:r>
              <a:rPr lang="en-US" dirty="0">
                <a:latin typeface="Avenir Next LT Pro"/>
              </a:rPr>
              <a:t> and animation.cpp</a:t>
            </a:r>
            <a:endParaRPr lang="en-US"/>
          </a:p>
        </p:txBody>
      </p:sp>
      <p:sp>
        <p:nvSpPr>
          <p:cNvPr id="3" name="Content Placeholder 2">
            <a:extLst>
              <a:ext uri="{FF2B5EF4-FFF2-40B4-BE49-F238E27FC236}">
                <a16:creationId xmlns:a16="http://schemas.microsoft.com/office/drawing/2014/main" id="{F0898224-3852-946C-D791-E1F0E2B4CF21}"/>
              </a:ext>
            </a:extLst>
          </p:cNvPr>
          <p:cNvSpPr>
            <a:spLocks noGrp="1"/>
          </p:cNvSpPr>
          <p:nvPr>
            <p:ph idx="1"/>
          </p:nvPr>
        </p:nvSpPr>
        <p:spPr/>
        <p:txBody>
          <a:bodyPr vert="horz" lIns="91440" tIns="45720" rIns="91440" bIns="45720" rtlCol="0" anchor="t">
            <a:normAutofit/>
          </a:bodyPr>
          <a:lstStyle/>
          <a:p>
            <a:r>
              <a:rPr lang="en-US" dirty="0" err="1"/>
              <a:t>Animation.h</a:t>
            </a:r>
            <a:r>
              <a:rPr lang="en-US" dirty="0"/>
              <a:t> file is using a sprite sheet from the image assets in the project folder and only selecting its top most row and displaying separate images every second to create a thruster animation for the Player spacecraft.</a:t>
            </a:r>
          </a:p>
          <a:p>
            <a:pPr>
              <a:buClr>
                <a:srgbClr val="C3B2A7"/>
              </a:buClr>
            </a:pPr>
            <a:r>
              <a:rPr lang="en-US" dirty="0"/>
              <a:t>The animation default and parameterized constructors are defined over here as well.</a:t>
            </a:r>
          </a:p>
          <a:p>
            <a:pPr>
              <a:buClr>
                <a:srgbClr val="C3B2A7"/>
              </a:buClr>
            </a:pPr>
            <a:endParaRPr lang="en-US" dirty="0"/>
          </a:p>
        </p:txBody>
      </p:sp>
      <p:sp>
        <p:nvSpPr>
          <p:cNvPr id="4" name="Date Placeholder 3">
            <a:extLst>
              <a:ext uri="{FF2B5EF4-FFF2-40B4-BE49-F238E27FC236}">
                <a16:creationId xmlns:a16="http://schemas.microsoft.com/office/drawing/2014/main" id="{03C14364-09F7-9DC6-71B1-E32F16E19F87}"/>
              </a:ext>
            </a:extLst>
          </p:cNvPr>
          <p:cNvSpPr>
            <a:spLocks noGrp="1"/>
          </p:cNvSpPr>
          <p:nvPr>
            <p:ph type="dt" sz="half" idx="10"/>
          </p:nvPr>
        </p:nvSpPr>
        <p:spPr/>
        <p:txBody>
          <a:bodyPr/>
          <a:lstStyle/>
          <a:p>
            <a:fld id="{2A1EE017-4611-4A2D-962C-5B63B3DD5F83}" type="datetime1">
              <a:t>5/13/2024</a:t>
            </a:fld>
            <a:endParaRPr lang="en-US" dirty="0"/>
          </a:p>
        </p:txBody>
      </p:sp>
      <p:sp>
        <p:nvSpPr>
          <p:cNvPr id="5" name="Footer Placeholder 4">
            <a:extLst>
              <a:ext uri="{FF2B5EF4-FFF2-40B4-BE49-F238E27FC236}">
                <a16:creationId xmlns:a16="http://schemas.microsoft.com/office/drawing/2014/main" id="{1BE52377-2180-54F3-AFB9-D6B8C85BBA17}"/>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5D0BDA8B-13E6-B492-9648-3872B922C189}"/>
              </a:ext>
            </a:extLst>
          </p:cNvPr>
          <p:cNvSpPr>
            <a:spLocks noGrp="1"/>
          </p:cNvSpPr>
          <p:nvPr>
            <p:ph type="sldNum" sz="quarter" idx="12"/>
          </p:nvPr>
        </p:nvSpPr>
        <p:spPr/>
        <p:txBody>
          <a:bodyPr/>
          <a:lstStyle/>
          <a:p>
            <a:fld id="{24578CCF-2EC4-44CB-A694-F6F6E59A3985}" type="slidenum">
              <a:rPr lang="en-US" dirty="0"/>
              <a:t>12</a:t>
            </a:fld>
            <a:endParaRPr lang="en-US" dirty="0"/>
          </a:p>
        </p:txBody>
      </p:sp>
    </p:spTree>
    <p:extLst>
      <p:ext uri="{BB962C8B-B14F-4D97-AF65-F5344CB8AC3E}">
        <p14:creationId xmlns:p14="http://schemas.microsoft.com/office/powerpoint/2010/main" val="198813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5186F80-7215-47FB-657E-C8F2797A72BC}"/>
            </a:ext>
          </a:extLst>
        </p:cNvPr>
        <p:cNvGrpSpPr/>
        <p:nvPr/>
      </p:nvGrpSpPr>
      <p:grpSpPr>
        <a:xfrm>
          <a:off x="0" y="0"/>
          <a:ext cx="0" cy="0"/>
          <a:chOff x="0" y="0"/>
          <a:chExt cx="0" cy="0"/>
        </a:xfrm>
      </p:grpSpPr>
      <p:pic>
        <p:nvPicPr>
          <p:cNvPr id="44" name="Picture 43">
            <a:extLst>
              <a:ext uri="{FF2B5EF4-FFF2-40B4-BE49-F238E27FC236}">
                <a16:creationId xmlns:a16="http://schemas.microsoft.com/office/drawing/2014/main" id="{6502AD27-44EF-1F11-2595-5C1F8073F6EF}"/>
              </a:ext>
            </a:extLst>
          </p:cNvPr>
          <p:cNvPicPr>
            <a:picLocks noChangeAspect="1"/>
          </p:cNvPicPr>
          <p:nvPr/>
        </p:nvPicPr>
        <p:blipFill rotWithShape="1">
          <a:blip r:embed="rId3"/>
          <a:srcRect t="19643"/>
          <a:stretch/>
        </p:blipFill>
        <p:spPr>
          <a:xfrm>
            <a:off x="20" y="-1824"/>
            <a:ext cx="12191980" cy="6865514"/>
          </a:xfrm>
          <a:prstGeom prst="rect">
            <a:avLst/>
          </a:prstGeom>
        </p:spPr>
      </p:pic>
      <p:sp>
        <p:nvSpPr>
          <p:cNvPr id="13" name="Title 12">
            <a:extLst>
              <a:ext uri="{FF2B5EF4-FFF2-40B4-BE49-F238E27FC236}">
                <a16:creationId xmlns:a16="http://schemas.microsoft.com/office/drawing/2014/main" id="{A64777FC-99CE-D7D5-132F-9A5CD5126417}"/>
              </a:ext>
            </a:extLst>
          </p:cNvPr>
          <p:cNvSpPr>
            <a:spLocks noGrp="1"/>
          </p:cNvSpPr>
          <p:nvPr>
            <p:ph type="title"/>
          </p:nvPr>
        </p:nvSpPr>
        <p:spPr>
          <a:xfrm>
            <a:off x="603631" y="-1824"/>
            <a:ext cx="8451880" cy="1926069"/>
          </a:xfrm>
        </p:spPr>
        <p:txBody>
          <a:bodyPr vert="horz" lIns="0" tIns="0" rIns="0" bIns="0" rtlCol="0" anchor="b">
            <a:normAutofit/>
          </a:bodyPr>
          <a:lstStyle/>
          <a:p>
            <a:pPr>
              <a:lnSpc>
                <a:spcPct val="90000"/>
              </a:lnSpc>
            </a:pPr>
            <a:r>
              <a:rPr lang="en-US" sz="2800" spc="750" dirty="0">
                <a:solidFill>
                  <a:schemeClr val="bg1"/>
                </a:solidFill>
                <a:latin typeface="Aptos Black" panose="020B0004020202020204" pitchFamily="34" charset="0"/>
              </a:rPr>
              <a:t>Thank you</a:t>
            </a:r>
            <a:br>
              <a:rPr lang="en-US" sz="2200" spc="750" dirty="0">
                <a:latin typeface="Aptos Black" panose="020B0004020202020204" pitchFamily="34" charset="0"/>
              </a:rPr>
            </a:br>
            <a:r>
              <a:rPr lang="en-US" sz="2200" spc="750" dirty="0">
                <a:solidFill>
                  <a:schemeClr val="bg1"/>
                </a:solidFill>
                <a:latin typeface="Aptos Black" panose="020B0004020202020204" pitchFamily="34" charset="0"/>
              </a:rPr>
              <a:t>BS(AI) 2-A</a:t>
            </a:r>
            <a:br>
              <a:rPr lang="en-US" sz="2200" spc="750" dirty="0">
                <a:latin typeface="Aptos Black" panose="020B0004020202020204" pitchFamily="34" charset="0"/>
              </a:rPr>
            </a:br>
            <a:r>
              <a:rPr lang="en-US" sz="2200" spc="750" dirty="0">
                <a:solidFill>
                  <a:schemeClr val="bg1"/>
                </a:solidFill>
                <a:latin typeface="Aptos Black" panose="020B0004020202020204" pitchFamily="34" charset="0"/>
              </a:rPr>
              <a:t>SYED UKKASHAH [23K-0055]</a:t>
            </a:r>
            <a:br>
              <a:rPr lang="en-US" sz="2200" spc="750" dirty="0">
                <a:latin typeface="Aptos Black" panose="020B0004020202020204" pitchFamily="34" charset="0"/>
              </a:rPr>
            </a:br>
            <a:r>
              <a:rPr lang="en-US" sz="2200" spc="750" dirty="0">
                <a:solidFill>
                  <a:schemeClr val="bg1"/>
                </a:solidFill>
                <a:latin typeface="Aptos Black" panose="020B0004020202020204" pitchFamily="34" charset="0"/>
              </a:rPr>
              <a:t>IBRAHIM JOHAR [23K-0074]</a:t>
            </a:r>
            <a:br>
              <a:rPr lang="en-US" sz="2200" spc="750" dirty="0">
                <a:latin typeface="Aptos Black" panose="020B0004020202020204" pitchFamily="34" charset="0"/>
              </a:rPr>
            </a:br>
            <a:r>
              <a:rPr lang="en-US" sz="2200" spc="750" dirty="0">
                <a:solidFill>
                  <a:schemeClr val="bg1"/>
                </a:solidFill>
                <a:latin typeface="Aptos Black" panose="020B0004020202020204" pitchFamily="34" charset="0"/>
              </a:rPr>
              <a:t>MUHAMMAD ABBAS [23K-0068]</a:t>
            </a:r>
          </a:p>
        </p:txBody>
      </p:sp>
      <p:sp>
        <p:nvSpPr>
          <p:cNvPr id="6" name="Slide Number Placeholder 5">
            <a:extLst>
              <a:ext uri="{FF2B5EF4-FFF2-40B4-BE49-F238E27FC236}">
                <a16:creationId xmlns:a16="http://schemas.microsoft.com/office/drawing/2014/main" id="{EE31A628-6E9B-44AE-A7C9-B2E987849FD2}"/>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C01389E6-C847-4AD0-B56D-D205B2EAB1EE}" type="slidenum">
              <a:rPr lang="en-US" smtClean="0">
                <a:solidFill>
                  <a:schemeClr val="bg1"/>
                </a:solidFill>
              </a:rPr>
              <a:pPr>
                <a:spcAft>
                  <a:spcPts val="600"/>
                </a:spcAft>
              </a:pPr>
              <a:t>13</a:t>
            </a:fld>
            <a:endParaRPr lang="en-US">
              <a:solidFill>
                <a:schemeClr val="bg1"/>
              </a:solidFill>
            </a:endParaRPr>
          </a:p>
        </p:txBody>
      </p:sp>
    </p:spTree>
    <p:extLst>
      <p:ext uri="{BB962C8B-B14F-4D97-AF65-F5344CB8AC3E}">
        <p14:creationId xmlns:p14="http://schemas.microsoft.com/office/powerpoint/2010/main" val="1048883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2266B-B6D7-E413-4814-1832C09436A9}"/>
              </a:ext>
            </a:extLst>
          </p:cNvPr>
          <p:cNvSpPr>
            <a:spLocks noGrp="1"/>
          </p:cNvSpPr>
          <p:nvPr>
            <p:ph type="title"/>
          </p:nvPr>
        </p:nvSpPr>
        <p:spPr/>
        <p:txBody>
          <a:bodyPr>
            <a:normAutofit/>
          </a:bodyPr>
          <a:lstStyle/>
          <a:p>
            <a:pPr algn="ctr"/>
            <a:r>
              <a:rPr lang="en-US" sz="3200" b="1" dirty="0">
                <a:latin typeface="Avenir Next LT Pro Light"/>
              </a:rPr>
              <a:t>Used SFML(simple and fast multimedia library)</a:t>
            </a:r>
            <a:endParaRPr lang="en-US" sz="3600" b="1">
              <a:latin typeface="Avenir Next LT Pro Light"/>
            </a:endParaRPr>
          </a:p>
        </p:txBody>
      </p:sp>
      <p:sp>
        <p:nvSpPr>
          <p:cNvPr id="3" name="Content Placeholder 2">
            <a:extLst>
              <a:ext uri="{FF2B5EF4-FFF2-40B4-BE49-F238E27FC236}">
                <a16:creationId xmlns:a16="http://schemas.microsoft.com/office/drawing/2014/main" id="{2C66A3B1-94DB-1075-7053-079AA75CF4D8}"/>
              </a:ext>
            </a:extLst>
          </p:cNvPr>
          <p:cNvSpPr>
            <a:spLocks noGrp="1"/>
          </p:cNvSpPr>
          <p:nvPr>
            <p:ph idx="1"/>
          </p:nvPr>
        </p:nvSpPr>
        <p:spPr/>
        <p:txBody>
          <a:bodyPr vert="horz" lIns="91440" tIns="45720" rIns="91440" bIns="45720" rtlCol="0" anchor="t">
            <a:normAutofit/>
          </a:bodyPr>
          <a:lstStyle/>
          <a:p>
            <a:r>
              <a:rPr lang="en-US" sz="1800" b="1" dirty="0">
                <a:solidFill>
                  <a:srgbClr val="0D0D0D"/>
                </a:solidFill>
                <a:latin typeface="Avenir Next LT Pro Light"/>
                <a:ea typeface="+mn-lt"/>
                <a:cs typeface="+mn-lt"/>
              </a:rPr>
              <a:t>SFML, the Simple and Fast Multimedia Library, is a powerful C++ framework designed to facilitate the development of multimedia applications and games. With SFML, developers can easily handle graphics rendering, audio playback, input handling, and even networking functionalities, all within a clean and intuitive API. SFML's cross-platform nature ensures that projects can be deployed seamlessly across various operating systems, including Windows, macOS, and Linux. Whether you're a seasoned game developer or just starting out in the world of multimedia programming, SFML offers a user-friendly environment to bring your creative visions to life.</a:t>
            </a:r>
            <a:endParaRPr lang="en-US" sz="1800" b="1" dirty="0">
              <a:latin typeface="Avenir Next LT Pro Light"/>
            </a:endParaRPr>
          </a:p>
        </p:txBody>
      </p:sp>
      <p:sp>
        <p:nvSpPr>
          <p:cNvPr id="4" name="Date Placeholder 3">
            <a:extLst>
              <a:ext uri="{FF2B5EF4-FFF2-40B4-BE49-F238E27FC236}">
                <a16:creationId xmlns:a16="http://schemas.microsoft.com/office/drawing/2014/main" id="{11F37965-0383-BBE2-7DBF-E72C22F01BF3}"/>
              </a:ext>
            </a:extLst>
          </p:cNvPr>
          <p:cNvSpPr>
            <a:spLocks noGrp="1"/>
          </p:cNvSpPr>
          <p:nvPr>
            <p:ph type="dt" sz="half" idx="10"/>
          </p:nvPr>
        </p:nvSpPr>
        <p:spPr/>
        <p:txBody>
          <a:bodyPr/>
          <a:lstStyle/>
          <a:p>
            <a:fld id="{B4D830C1-CC8B-4EF0-A3A0-40C0D6F343CB}" type="datetime1">
              <a:t>5/13/2024</a:t>
            </a:fld>
            <a:endParaRPr lang="en-US" dirty="0"/>
          </a:p>
        </p:txBody>
      </p:sp>
      <p:sp>
        <p:nvSpPr>
          <p:cNvPr id="5" name="Footer Placeholder 4">
            <a:extLst>
              <a:ext uri="{FF2B5EF4-FFF2-40B4-BE49-F238E27FC236}">
                <a16:creationId xmlns:a16="http://schemas.microsoft.com/office/drawing/2014/main" id="{1A861387-D1E8-35B2-4C4B-26A60E854E13}"/>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537144C8-45DC-8BD4-7583-6D905AF9BDE8}"/>
              </a:ext>
            </a:extLst>
          </p:cNvPr>
          <p:cNvSpPr>
            <a:spLocks noGrp="1"/>
          </p:cNvSpPr>
          <p:nvPr>
            <p:ph type="sldNum" sz="quarter" idx="12"/>
          </p:nvPr>
        </p:nvSpPr>
        <p:spPr/>
        <p:txBody>
          <a:bodyPr/>
          <a:lstStyle/>
          <a:p>
            <a:fld id="{24578CCF-2EC4-44CB-A694-F6F6E59A3985}" type="slidenum">
              <a:rPr lang="en-US" dirty="0"/>
              <a:t>2</a:t>
            </a:fld>
            <a:endParaRPr lang="en-US" dirty="0"/>
          </a:p>
        </p:txBody>
      </p:sp>
    </p:spTree>
    <p:extLst>
      <p:ext uri="{BB962C8B-B14F-4D97-AF65-F5344CB8AC3E}">
        <p14:creationId xmlns:p14="http://schemas.microsoft.com/office/powerpoint/2010/main" val="17204959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05D33-1DAC-3BC3-6C26-421F0D94C209}"/>
              </a:ext>
            </a:extLst>
          </p:cNvPr>
          <p:cNvSpPr>
            <a:spLocks noGrp="1"/>
          </p:cNvSpPr>
          <p:nvPr>
            <p:ph type="title"/>
          </p:nvPr>
        </p:nvSpPr>
        <p:spPr>
          <a:xfrm>
            <a:off x="319754" y="383857"/>
            <a:ext cx="4907230" cy="5849937"/>
          </a:xfrm>
        </p:spPr>
        <p:txBody>
          <a:bodyPr>
            <a:normAutofit/>
          </a:bodyPr>
          <a:lstStyle/>
          <a:p>
            <a:pPr algn="ctr"/>
            <a:r>
              <a:rPr lang="en-US" sz="3600" dirty="0">
                <a:latin typeface="Avenir Next LT Pro Light"/>
              </a:rPr>
              <a:t>Classes and header files hierarchy</a:t>
            </a:r>
            <a:endParaRPr lang="en-US"/>
          </a:p>
        </p:txBody>
      </p:sp>
      <p:sp>
        <p:nvSpPr>
          <p:cNvPr id="4" name="Date Placeholder 3">
            <a:extLst>
              <a:ext uri="{FF2B5EF4-FFF2-40B4-BE49-F238E27FC236}">
                <a16:creationId xmlns:a16="http://schemas.microsoft.com/office/drawing/2014/main" id="{2D6B2F46-4295-56ED-39F3-B7F507D3318A}"/>
              </a:ext>
            </a:extLst>
          </p:cNvPr>
          <p:cNvSpPr>
            <a:spLocks noGrp="1"/>
          </p:cNvSpPr>
          <p:nvPr>
            <p:ph type="dt" sz="half" idx="10"/>
          </p:nvPr>
        </p:nvSpPr>
        <p:spPr/>
        <p:txBody>
          <a:bodyPr/>
          <a:lstStyle/>
          <a:p>
            <a:fld id="{59B258B0-2A51-46E5-9823-C7CC5CEE9ECC}" type="datetime1">
              <a:t>5/13/2024</a:t>
            </a:fld>
            <a:endParaRPr lang="en-US" dirty="0"/>
          </a:p>
        </p:txBody>
      </p:sp>
      <p:sp>
        <p:nvSpPr>
          <p:cNvPr id="5" name="Footer Placeholder 4">
            <a:extLst>
              <a:ext uri="{FF2B5EF4-FFF2-40B4-BE49-F238E27FC236}">
                <a16:creationId xmlns:a16="http://schemas.microsoft.com/office/drawing/2014/main" id="{F22716BF-BCE3-CC73-9868-1423345DF51E}"/>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DD35080B-E077-DC79-D99E-5277928FBE94}"/>
              </a:ext>
            </a:extLst>
          </p:cNvPr>
          <p:cNvSpPr>
            <a:spLocks noGrp="1"/>
          </p:cNvSpPr>
          <p:nvPr>
            <p:ph type="sldNum" sz="quarter" idx="12"/>
          </p:nvPr>
        </p:nvSpPr>
        <p:spPr/>
        <p:txBody>
          <a:bodyPr/>
          <a:lstStyle/>
          <a:p>
            <a:fld id="{24578CCF-2EC4-44CB-A694-F6F6E59A3985}" type="slidenum">
              <a:rPr lang="en-US" dirty="0"/>
              <a:t>3</a:t>
            </a:fld>
            <a:endParaRPr lang="en-US" dirty="0"/>
          </a:p>
        </p:txBody>
      </p:sp>
      <p:pic>
        <p:nvPicPr>
          <p:cNvPr id="8" name="Picture 7" descr="A screenshot of a computer menu&#10;&#10;Description automatically generated">
            <a:extLst>
              <a:ext uri="{FF2B5EF4-FFF2-40B4-BE49-F238E27FC236}">
                <a16:creationId xmlns:a16="http://schemas.microsoft.com/office/drawing/2014/main" id="{8FFB06AF-D0FC-D97F-1681-C84AE78797FE}"/>
              </a:ext>
            </a:extLst>
          </p:cNvPr>
          <p:cNvPicPr>
            <a:picLocks noChangeAspect="1"/>
          </p:cNvPicPr>
          <p:nvPr/>
        </p:nvPicPr>
        <p:blipFill>
          <a:blip r:embed="rId2"/>
          <a:stretch>
            <a:fillRect/>
          </a:stretch>
        </p:blipFill>
        <p:spPr>
          <a:xfrm>
            <a:off x="7115604" y="118035"/>
            <a:ext cx="2992325" cy="6632523"/>
          </a:xfrm>
          <a:prstGeom prst="rect">
            <a:avLst/>
          </a:prstGeom>
        </p:spPr>
      </p:pic>
    </p:spTree>
    <p:extLst>
      <p:ext uri="{BB962C8B-B14F-4D97-AF65-F5344CB8AC3E}">
        <p14:creationId xmlns:p14="http://schemas.microsoft.com/office/powerpoint/2010/main" val="2318217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06654-0C52-B309-B287-DCD191AB24F3}"/>
              </a:ext>
            </a:extLst>
          </p:cNvPr>
          <p:cNvSpPr>
            <a:spLocks noGrp="1"/>
          </p:cNvSpPr>
          <p:nvPr>
            <p:ph type="title"/>
          </p:nvPr>
        </p:nvSpPr>
        <p:spPr/>
        <p:txBody>
          <a:bodyPr/>
          <a:lstStyle/>
          <a:p>
            <a:endParaRPr lang="en-US" dirty="0"/>
          </a:p>
        </p:txBody>
      </p:sp>
      <p:sp>
        <p:nvSpPr>
          <p:cNvPr id="5" name="Content Placeholder 4">
            <a:extLst>
              <a:ext uri="{FF2B5EF4-FFF2-40B4-BE49-F238E27FC236}">
                <a16:creationId xmlns:a16="http://schemas.microsoft.com/office/drawing/2014/main" id="{CC54EF62-25FE-1502-341A-E039FF0E782F}"/>
              </a:ext>
            </a:extLst>
          </p:cNvPr>
          <p:cNvSpPr>
            <a:spLocks noGrp="1"/>
          </p:cNvSpPr>
          <p:nvPr>
            <p:ph sz="quarter" idx="17"/>
          </p:nvPr>
        </p:nvSpPr>
        <p:spPr>
          <a:xfrm>
            <a:off x="6657608" y="80592"/>
            <a:ext cx="5089242" cy="6177587"/>
          </a:xfrm>
        </p:spPr>
        <p:txBody>
          <a:bodyPr/>
          <a:lstStyle/>
          <a:p>
            <a:endParaRPr lang="en-US" b="1" dirty="0"/>
          </a:p>
          <a:p>
            <a:r>
              <a:rPr lang="en-US" b="1" dirty="0">
                <a:latin typeface="Avenir Next LT Pro"/>
              </a:rPr>
              <a:t>Along with encapsulation, we used inheritance in our project. Since the player and enemy are both Spaceships that use common functions, we made a parent Ship class that has the getters and setters for HP &amp; </a:t>
            </a:r>
            <a:r>
              <a:rPr lang="en-US" b="1" err="1">
                <a:latin typeface="Avenir Next LT Pro"/>
              </a:rPr>
              <a:t>MaxHP</a:t>
            </a:r>
            <a:r>
              <a:rPr lang="en-US" b="1" dirty="0">
                <a:latin typeface="Avenir Next LT Pro"/>
              </a:rPr>
              <a:t> as well as a constructor that takes a pointer to Texture that sets the Texture for the player &amp; enemy ship Sprites</a:t>
            </a:r>
          </a:p>
        </p:txBody>
      </p:sp>
      <p:sp>
        <p:nvSpPr>
          <p:cNvPr id="4" name="Slide Number Placeholder 3">
            <a:extLst>
              <a:ext uri="{FF2B5EF4-FFF2-40B4-BE49-F238E27FC236}">
                <a16:creationId xmlns:a16="http://schemas.microsoft.com/office/drawing/2014/main" id="{6DE0C6C8-BBF8-D6DB-5F26-A9F1C44BBDDA}"/>
              </a:ext>
            </a:extLst>
          </p:cNvPr>
          <p:cNvSpPr>
            <a:spLocks noGrp="1"/>
          </p:cNvSpPr>
          <p:nvPr>
            <p:ph type="sldNum" sz="quarter" idx="12"/>
          </p:nvPr>
        </p:nvSpPr>
        <p:spPr/>
        <p:txBody>
          <a:bodyPr/>
          <a:lstStyle/>
          <a:p>
            <a:fld id="{C01389E6-C847-4AD0-B56D-D205B2EAB1EE}" type="slidenum">
              <a:rPr lang="en-US" smtClean="0"/>
              <a:pPr/>
              <a:t>4</a:t>
            </a:fld>
            <a:endParaRPr lang="en-US" dirty="0"/>
          </a:p>
        </p:txBody>
      </p:sp>
      <p:pic>
        <p:nvPicPr>
          <p:cNvPr id="6" name="Picture 5">
            <a:extLst>
              <a:ext uri="{FF2B5EF4-FFF2-40B4-BE49-F238E27FC236}">
                <a16:creationId xmlns:a16="http://schemas.microsoft.com/office/drawing/2014/main" id="{3B50801B-A77C-8204-BBEE-0DD373C56372}"/>
              </a:ext>
            </a:extLst>
          </p:cNvPr>
          <p:cNvPicPr>
            <a:picLocks noChangeAspect="1"/>
          </p:cNvPicPr>
          <p:nvPr/>
        </p:nvPicPr>
        <p:blipFill>
          <a:blip r:embed="rId2"/>
          <a:stretch>
            <a:fillRect/>
          </a:stretch>
        </p:blipFill>
        <p:spPr>
          <a:xfrm>
            <a:off x="28362" y="-3660"/>
            <a:ext cx="6028367" cy="2869808"/>
          </a:xfrm>
          <a:prstGeom prst="rect">
            <a:avLst/>
          </a:prstGeom>
        </p:spPr>
      </p:pic>
      <p:pic>
        <p:nvPicPr>
          <p:cNvPr id="8" name="Picture 7">
            <a:extLst>
              <a:ext uri="{FF2B5EF4-FFF2-40B4-BE49-F238E27FC236}">
                <a16:creationId xmlns:a16="http://schemas.microsoft.com/office/drawing/2014/main" id="{176A5BDC-7379-35CD-D522-A974F0FAEAD8}"/>
              </a:ext>
            </a:extLst>
          </p:cNvPr>
          <p:cNvPicPr>
            <a:picLocks noChangeAspect="1"/>
          </p:cNvPicPr>
          <p:nvPr/>
        </p:nvPicPr>
        <p:blipFill rotWithShape="1">
          <a:blip r:embed="rId3"/>
          <a:srcRect l="3814" t="-46883" r="-3814" b="46883"/>
          <a:stretch/>
        </p:blipFill>
        <p:spPr>
          <a:xfrm>
            <a:off x="4224" y="3985335"/>
            <a:ext cx="5296851" cy="2431721"/>
          </a:xfrm>
          <a:prstGeom prst="rect">
            <a:avLst/>
          </a:prstGeom>
        </p:spPr>
      </p:pic>
      <p:pic>
        <p:nvPicPr>
          <p:cNvPr id="10" name="Picture 9">
            <a:extLst>
              <a:ext uri="{FF2B5EF4-FFF2-40B4-BE49-F238E27FC236}">
                <a16:creationId xmlns:a16="http://schemas.microsoft.com/office/drawing/2014/main" id="{DE6956F9-2B9C-F902-B4D2-27670292FC83}"/>
              </a:ext>
            </a:extLst>
          </p:cNvPr>
          <p:cNvPicPr>
            <a:picLocks noChangeAspect="1"/>
          </p:cNvPicPr>
          <p:nvPr/>
        </p:nvPicPr>
        <p:blipFill>
          <a:blip r:embed="rId4"/>
          <a:stretch>
            <a:fillRect/>
          </a:stretch>
        </p:blipFill>
        <p:spPr>
          <a:xfrm>
            <a:off x="-3379" y="3286125"/>
            <a:ext cx="3825239" cy="1636271"/>
          </a:xfrm>
          <a:prstGeom prst="rect">
            <a:avLst/>
          </a:prstGeom>
        </p:spPr>
      </p:pic>
    </p:spTree>
    <p:extLst>
      <p:ext uri="{BB962C8B-B14F-4D97-AF65-F5344CB8AC3E}">
        <p14:creationId xmlns:p14="http://schemas.microsoft.com/office/powerpoint/2010/main" val="698736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1E88-EB48-7262-B187-5735884E5967}"/>
              </a:ext>
            </a:extLst>
          </p:cNvPr>
          <p:cNvSpPr>
            <a:spLocks noGrp="1"/>
          </p:cNvSpPr>
          <p:nvPr>
            <p:ph type="title"/>
          </p:nvPr>
        </p:nvSpPr>
        <p:spPr>
          <a:xfrm>
            <a:off x="839788" y="457200"/>
            <a:ext cx="3932237" cy="1600200"/>
          </a:xfrm>
        </p:spPr>
        <p:txBody>
          <a:bodyPr vert="horz" lIns="91440" tIns="45720" rIns="91440" bIns="45720" rtlCol="0" anchor="b">
            <a:normAutofit/>
          </a:bodyPr>
          <a:lstStyle/>
          <a:p>
            <a:r>
              <a:rPr lang="en-US" kern="1200">
                <a:latin typeface="+mj-lt"/>
                <a:ea typeface="+mj-ea"/>
                <a:cs typeface="+mj-cs"/>
              </a:rPr>
              <a:t>MAIN FILE</a:t>
            </a:r>
          </a:p>
        </p:txBody>
      </p:sp>
      <p:pic>
        <p:nvPicPr>
          <p:cNvPr id="11" name="Picture 10">
            <a:extLst>
              <a:ext uri="{FF2B5EF4-FFF2-40B4-BE49-F238E27FC236}">
                <a16:creationId xmlns:a16="http://schemas.microsoft.com/office/drawing/2014/main" id="{9EBD5095-47EE-E18C-6B7C-9C94B70B2744}"/>
              </a:ext>
            </a:extLst>
          </p:cNvPr>
          <p:cNvPicPr>
            <a:picLocks noChangeAspect="1"/>
          </p:cNvPicPr>
          <p:nvPr/>
        </p:nvPicPr>
        <p:blipFill>
          <a:blip r:embed="rId2"/>
          <a:stretch>
            <a:fillRect/>
          </a:stretch>
        </p:blipFill>
        <p:spPr>
          <a:xfrm>
            <a:off x="5183188" y="1561749"/>
            <a:ext cx="6172200" cy="3724977"/>
          </a:xfrm>
          <a:prstGeom prst="rect">
            <a:avLst/>
          </a:prstGeom>
          <a:noFill/>
        </p:spPr>
      </p:pic>
      <p:sp>
        <p:nvSpPr>
          <p:cNvPr id="8" name="TextBox 7">
            <a:extLst>
              <a:ext uri="{FF2B5EF4-FFF2-40B4-BE49-F238E27FC236}">
                <a16:creationId xmlns:a16="http://schemas.microsoft.com/office/drawing/2014/main" id="{EE15DBD9-AF2F-7A77-3131-FD53312C177F}"/>
              </a:ext>
            </a:extLst>
          </p:cNvPr>
          <p:cNvSpPr txBox="1"/>
          <p:nvPr/>
        </p:nvSpPr>
        <p:spPr>
          <a:xfrm>
            <a:off x="839788" y="2057400"/>
            <a:ext cx="3932237" cy="3811588"/>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lnSpc>
                <a:spcPct val="150000"/>
              </a:lnSpc>
              <a:spcBef>
                <a:spcPts val="1000"/>
              </a:spcBef>
              <a:buClr>
                <a:schemeClr val="bg2">
                  <a:lumMod val="75000"/>
                </a:schemeClr>
              </a:buClr>
            </a:pPr>
            <a:r>
              <a:rPr lang="en-US" sz="1600" kern="1200">
                <a:solidFill>
                  <a:schemeClr val="tx2"/>
                </a:solidFill>
                <a:latin typeface="+mn-lt"/>
                <a:ea typeface="+mn-ea"/>
                <a:cs typeface="+mn-cs"/>
              </a:rPr>
              <a:t>main.cpp has only the game.h header file included as all the other files are included there and this makes the more modularized and divided into components rather than the code being in one page. This helped us to work simultaneously on different things.</a:t>
            </a:r>
          </a:p>
        </p:txBody>
      </p:sp>
      <p:sp>
        <p:nvSpPr>
          <p:cNvPr id="4" name="Date Placeholder 3">
            <a:extLst>
              <a:ext uri="{FF2B5EF4-FFF2-40B4-BE49-F238E27FC236}">
                <a16:creationId xmlns:a16="http://schemas.microsoft.com/office/drawing/2014/main" id="{61663F7A-95BF-0E4B-D41C-F1AAE156463B}"/>
              </a:ext>
            </a:extLst>
          </p:cNvPr>
          <p:cNvSpPr>
            <a:spLocks noGrp="1"/>
          </p:cNvSpPr>
          <p:nvPr>
            <p:ph type="dt" sz="half" idx="10"/>
          </p:nvPr>
        </p:nvSpPr>
        <p:spPr>
          <a:xfrm>
            <a:off x="173736" y="6382512"/>
            <a:ext cx="2845901" cy="365125"/>
          </a:xfrm>
        </p:spPr>
        <p:txBody>
          <a:bodyPr vert="horz" lIns="91440" tIns="45720" rIns="91440" bIns="45720" rtlCol="0" anchor="ctr">
            <a:normAutofit/>
          </a:bodyPr>
          <a:lstStyle/>
          <a:p>
            <a:pPr>
              <a:spcAft>
                <a:spcPts val="600"/>
              </a:spcAft>
            </a:pPr>
            <a:fld id="{BFCFE3AA-5613-4E15-BF03-2F63450E2F15}" type="datetime1">
              <a:rPr lang="en-US"/>
              <a:pPr>
                <a:spcAft>
                  <a:spcPts val="600"/>
                </a:spcAft>
              </a:pPr>
              <a:t>5/13/2024</a:t>
            </a:fld>
            <a:endParaRPr lang="en-US"/>
          </a:p>
        </p:txBody>
      </p:sp>
      <p:sp>
        <p:nvSpPr>
          <p:cNvPr id="5" name="Footer Placeholder 4">
            <a:extLst>
              <a:ext uri="{FF2B5EF4-FFF2-40B4-BE49-F238E27FC236}">
                <a16:creationId xmlns:a16="http://schemas.microsoft.com/office/drawing/2014/main" id="{6B1C175F-B7D3-9511-C8A7-92B1CCFE8FAB}"/>
              </a:ext>
            </a:extLst>
          </p:cNvPr>
          <p:cNvSpPr>
            <a:spLocks noGrp="1"/>
          </p:cNvSpPr>
          <p:nvPr>
            <p:ph type="ftr" sz="quarter" idx="11"/>
          </p:nvPr>
        </p:nvSpPr>
        <p:spPr>
          <a:xfrm rot="5400000">
            <a:off x="-1754871" y="2093199"/>
            <a:ext cx="4157472" cy="416082"/>
          </a:xfrm>
        </p:spPr>
        <p:txBody>
          <a:bodyPr vert="horz" lIns="91440" tIns="45720" rIns="91440" bIns="45720" rtlCol="0" anchor="ctr">
            <a:normAutofit/>
          </a:bodyPr>
          <a:lstStyle/>
          <a:p>
            <a:pPr>
              <a:lnSpc>
                <a:spcPct val="90000"/>
              </a:lnSpc>
              <a:spcAft>
                <a:spcPts val="600"/>
              </a:spcAft>
            </a:pPr>
            <a:r>
              <a:rPr lang="en-US" sz="900" kern="1200">
                <a:latin typeface="+mn-lt"/>
                <a:ea typeface="+mn-ea"/>
                <a:cs typeface="+mn-cs"/>
              </a:rPr>
              <a:t>
              </a:t>
            </a:r>
          </a:p>
        </p:txBody>
      </p:sp>
      <p:sp>
        <p:nvSpPr>
          <p:cNvPr id="6" name="Slide Number Placeholder 5">
            <a:extLst>
              <a:ext uri="{FF2B5EF4-FFF2-40B4-BE49-F238E27FC236}">
                <a16:creationId xmlns:a16="http://schemas.microsoft.com/office/drawing/2014/main" id="{214456C8-B1AB-40E5-F86B-667EC4A1EA9D}"/>
              </a:ext>
            </a:extLst>
          </p:cNvPr>
          <p:cNvSpPr>
            <a:spLocks noGrp="1"/>
          </p:cNvSpPr>
          <p:nvPr>
            <p:ph type="sldNum" sz="quarter" idx="12"/>
          </p:nvPr>
        </p:nvSpPr>
        <p:spPr>
          <a:xfrm>
            <a:off x="11457919" y="6382512"/>
            <a:ext cx="500997" cy="365125"/>
          </a:xfrm>
        </p:spPr>
        <p:txBody>
          <a:bodyPr vert="horz" lIns="91440" tIns="45720" rIns="91440" bIns="45720" rtlCol="0" anchor="ctr">
            <a:normAutofit/>
          </a:bodyPr>
          <a:lstStyle/>
          <a:p>
            <a:pPr>
              <a:spcAft>
                <a:spcPts val="600"/>
              </a:spcAft>
            </a:pPr>
            <a:fld id="{24578CCF-2EC4-44CB-A694-F6F6E59A3985}" type="slidenum">
              <a:rPr lang="en-US" dirty="0"/>
              <a:pPr>
                <a:spcAft>
                  <a:spcPts val="600"/>
                </a:spcAft>
              </a:pPr>
              <a:t>5</a:t>
            </a:fld>
            <a:endParaRPr lang="en-US"/>
          </a:p>
        </p:txBody>
      </p:sp>
    </p:spTree>
    <p:extLst>
      <p:ext uri="{BB962C8B-B14F-4D97-AF65-F5344CB8AC3E}">
        <p14:creationId xmlns:p14="http://schemas.microsoft.com/office/powerpoint/2010/main" val="2343292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A4344-4BFC-0B82-DFD2-D1CA540A6352}"/>
              </a:ext>
            </a:extLst>
          </p:cNvPr>
          <p:cNvSpPr>
            <a:spLocks noGrp="1"/>
          </p:cNvSpPr>
          <p:nvPr>
            <p:ph type="title"/>
          </p:nvPr>
        </p:nvSpPr>
        <p:spPr>
          <a:xfrm>
            <a:off x="1188911" y="-1473518"/>
            <a:ext cx="8943447" cy="4159249"/>
          </a:xfrm>
        </p:spPr>
        <p:txBody>
          <a:bodyPr/>
          <a:lstStyle/>
          <a:p>
            <a:pPr algn="ctr"/>
            <a:r>
              <a:rPr lang="en-US" sz="3600" b="1" err="1">
                <a:latin typeface="Avenir Next LT Pro"/>
              </a:rPr>
              <a:t>game.h</a:t>
            </a:r>
            <a:r>
              <a:rPr lang="en-US" sz="3600" b="1" dirty="0">
                <a:latin typeface="Avenir Next LT Pro"/>
              </a:rPr>
              <a:t> and game.cpp </a:t>
            </a:r>
            <a:endParaRPr lang="en-US" sz="3600" b="1"/>
          </a:p>
        </p:txBody>
      </p:sp>
      <p:sp>
        <p:nvSpPr>
          <p:cNvPr id="4" name="Date Placeholder 3">
            <a:extLst>
              <a:ext uri="{FF2B5EF4-FFF2-40B4-BE49-F238E27FC236}">
                <a16:creationId xmlns:a16="http://schemas.microsoft.com/office/drawing/2014/main" id="{251EAA8D-5E0E-E7F7-71F8-AB5CF5381E24}"/>
              </a:ext>
            </a:extLst>
          </p:cNvPr>
          <p:cNvSpPr>
            <a:spLocks noGrp="1"/>
          </p:cNvSpPr>
          <p:nvPr>
            <p:ph type="dt" sz="half" idx="10"/>
          </p:nvPr>
        </p:nvSpPr>
        <p:spPr/>
        <p:txBody>
          <a:bodyPr/>
          <a:lstStyle/>
          <a:p>
            <a:fld id="{08681CE2-7C54-4DDD-8ADB-3BF64B722439}" type="datetime1">
              <a:t>5/13/2024</a:t>
            </a:fld>
            <a:endParaRPr lang="en-US" dirty="0"/>
          </a:p>
        </p:txBody>
      </p:sp>
      <p:sp>
        <p:nvSpPr>
          <p:cNvPr id="5" name="Footer Placeholder 4">
            <a:extLst>
              <a:ext uri="{FF2B5EF4-FFF2-40B4-BE49-F238E27FC236}">
                <a16:creationId xmlns:a16="http://schemas.microsoft.com/office/drawing/2014/main" id="{AD6D4D02-72B4-E958-7520-F461E94EF8B3}"/>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70E7611D-BEE6-F156-37CF-543DC8B2B1D1}"/>
              </a:ext>
            </a:extLst>
          </p:cNvPr>
          <p:cNvSpPr>
            <a:spLocks noGrp="1"/>
          </p:cNvSpPr>
          <p:nvPr>
            <p:ph type="sldNum" sz="quarter" idx="12"/>
          </p:nvPr>
        </p:nvSpPr>
        <p:spPr/>
        <p:txBody>
          <a:bodyPr/>
          <a:lstStyle/>
          <a:p>
            <a:fld id="{24578CCF-2EC4-44CB-A694-F6F6E59A3985}" type="slidenum">
              <a:rPr lang="en-US" dirty="0"/>
              <a:t>6</a:t>
            </a:fld>
            <a:endParaRPr lang="en-US" dirty="0"/>
          </a:p>
        </p:txBody>
      </p:sp>
      <p:sp>
        <p:nvSpPr>
          <p:cNvPr id="13" name="TextBox 12">
            <a:extLst>
              <a:ext uri="{FF2B5EF4-FFF2-40B4-BE49-F238E27FC236}">
                <a16:creationId xmlns:a16="http://schemas.microsoft.com/office/drawing/2014/main" id="{9E73AE27-97B0-B7D5-9DA3-C175A542B96D}"/>
              </a:ext>
            </a:extLst>
          </p:cNvPr>
          <p:cNvSpPr txBox="1"/>
          <p:nvPr/>
        </p:nvSpPr>
        <p:spPr>
          <a:xfrm>
            <a:off x="461367" y="1637109"/>
            <a:ext cx="10194726"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t>Text files, sound file, texture files(images), UI, all are initialized here</a:t>
            </a:r>
          </a:p>
          <a:p>
            <a:pPr marL="285750" indent="-285750">
              <a:buFont typeface="Arial"/>
              <a:buChar char="•"/>
            </a:pPr>
            <a:r>
              <a:rPr lang="en-US" dirty="0"/>
              <a:t>Title music, Background music, Bullet and blaster sounds upon firing are all played when the respective conditions like key presses are fulfilled.</a:t>
            </a:r>
          </a:p>
          <a:p>
            <a:pPr marL="285750" indent="-285750">
              <a:buFont typeface="Arial"/>
              <a:buChar char="•"/>
            </a:pPr>
            <a:r>
              <a:rPr lang="en-US" dirty="0"/>
              <a:t>Player spacecraft movement based on W,A,S,D key movements is defined here.</a:t>
            </a:r>
          </a:p>
          <a:p>
            <a:pPr marL="285750" indent="-285750">
              <a:buFont typeface="Arial"/>
              <a:buChar char="•"/>
            </a:pPr>
            <a:r>
              <a:rPr lang="en-US" dirty="0"/>
              <a:t>Player spacecraft thruster animation is implemented here</a:t>
            </a:r>
          </a:p>
          <a:p>
            <a:pPr marL="285750" indent="-285750">
              <a:buFont typeface="Arial"/>
              <a:buChar char="•"/>
            </a:pPr>
            <a:r>
              <a:rPr lang="en-US" dirty="0"/>
              <a:t>Logic of bullets collision with enemy spacecraft is implemented here with each enemy spacecraft only capable of taking 3 hits before getting destroyed.</a:t>
            </a:r>
          </a:p>
          <a:p>
            <a:pPr marL="285750" indent="-285750">
              <a:buFont typeface="Arial"/>
              <a:buChar char="•"/>
            </a:pPr>
            <a:r>
              <a:rPr lang="en-US" dirty="0"/>
              <a:t>Enemy respawn times and positions are defined here.</a:t>
            </a:r>
          </a:p>
          <a:p>
            <a:pPr marL="285750" indent="-285750">
              <a:buFont typeface="Arial"/>
              <a:buChar char="•"/>
            </a:pPr>
            <a:r>
              <a:rPr lang="en-US" dirty="0"/>
              <a:t>All graphical elements are then rendered here</a:t>
            </a:r>
          </a:p>
          <a:p>
            <a:pPr marL="285750" indent="-285750">
              <a:buFont typeface="Arial"/>
              <a:buChar char="•"/>
            </a:pPr>
            <a:r>
              <a:rPr lang="en-US" dirty="0"/>
              <a:t>In case of text fonts are not loading exception handling is also done</a:t>
            </a:r>
          </a:p>
        </p:txBody>
      </p:sp>
    </p:spTree>
    <p:extLst>
      <p:ext uri="{BB962C8B-B14F-4D97-AF65-F5344CB8AC3E}">
        <p14:creationId xmlns:p14="http://schemas.microsoft.com/office/powerpoint/2010/main" val="1276706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695DD-3EBE-D1FD-A991-B139794196E4}"/>
              </a:ext>
            </a:extLst>
          </p:cNvPr>
          <p:cNvSpPr>
            <a:spLocks noGrp="1"/>
          </p:cNvSpPr>
          <p:nvPr>
            <p:ph type="title"/>
          </p:nvPr>
        </p:nvSpPr>
        <p:spPr/>
        <p:txBody>
          <a:bodyPr/>
          <a:lstStyle/>
          <a:p>
            <a:pPr algn="ctr"/>
            <a:r>
              <a:rPr lang="en-US" dirty="0" err="1">
                <a:latin typeface="Avenir Next LT Pro"/>
              </a:rPr>
              <a:t>Ship.h</a:t>
            </a:r>
            <a:r>
              <a:rPr lang="en-US" dirty="0">
                <a:latin typeface="Avenir Next LT Pro"/>
              </a:rPr>
              <a:t> and Ship.cpp files</a:t>
            </a:r>
          </a:p>
        </p:txBody>
      </p:sp>
      <p:sp>
        <p:nvSpPr>
          <p:cNvPr id="4" name="Date Placeholder 3">
            <a:extLst>
              <a:ext uri="{FF2B5EF4-FFF2-40B4-BE49-F238E27FC236}">
                <a16:creationId xmlns:a16="http://schemas.microsoft.com/office/drawing/2014/main" id="{3B96FFD7-FA0F-9138-F87F-91DC3C55DA89}"/>
              </a:ext>
            </a:extLst>
          </p:cNvPr>
          <p:cNvSpPr>
            <a:spLocks noGrp="1"/>
          </p:cNvSpPr>
          <p:nvPr>
            <p:ph type="dt" sz="half" idx="10"/>
          </p:nvPr>
        </p:nvSpPr>
        <p:spPr/>
        <p:txBody>
          <a:bodyPr/>
          <a:lstStyle/>
          <a:p>
            <a:fld id="{9974D9D8-2132-4BD4-82FB-D40E37D44404}" type="datetime1">
              <a:t>5/13/2024</a:t>
            </a:fld>
            <a:endParaRPr lang="en-US" dirty="0"/>
          </a:p>
        </p:txBody>
      </p:sp>
      <p:sp>
        <p:nvSpPr>
          <p:cNvPr id="5" name="Footer Placeholder 4">
            <a:extLst>
              <a:ext uri="{FF2B5EF4-FFF2-40B4-BE49-F238E27FC236}">
                <a16:creationId xmlns:a16="http://schemas.microsoft.com/office/drawing/2014/main" id="{88ABB1A6-7B78-5F64-82F4-14B21C08E78F}"/>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79E0E7D5-3090-1619-A7E2-C065062D50AB}"/>
              </a:ext>
            </a:extLst>
          </p:cNvPr>
          <p:cNvSpPr>
            <a:spLocks noGrp="1"/>
          </p:cNvSpPr>
          <p:nvPr>
            <p:ph type="sldNum" sz="quarter" idx="12"/>
          </p:nvPr>
        </p:nvSpPr>
        <p:spPr/>
        <p:txBody>
          <a:bodyPr/>
          <a:lstStyle/>
          <a:p>
            <a:fld id="{24578CCF-2EC4-44CB-A694-F6F6E59A3985}" type="slidenum">
              <a:rPr lang="en-US" dirty="0"/>
              <a:t>7</a:t>
            </a:fld>
            <a:endParaRPr lang="en-US" dirty="0"/>
          </a:p>
        </p:txBody>
      </p:sp>
      <p:sp>
        <p:nvSpPr>
          <p:cNvPr id="3" name="TextBox 2">
            <a:extLst>
              <a:ext uri="{FF2B5EF4-FFF2-40B4-BE49-F238E27FC236}">
                <a16:creationId xmlns:a16="http://schemas.microsoft.com/office/drawing/2014/main" id="{FB670BD2-AD7E-8D99-8F4D-66AD530A7233}"/>
              </a:ext>
            </a:extLst>
          </p:cNvPr>
          <p:cNvSpPr txBox="1"/>
          <p:nvPr/>
        </p:nvSpPr>
        <p:spPr>
          <a:xfrm>
            <a:off x="476250" y="2306835"/>
            <a:ext cx="1044773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dirty="0"/>
              <a:t>Ship sprite is getting a texture from </a:t>
            </a:r>
            <a:r>
              <a:rPr lang="en-US" dirty="0" err="1"/>
              <a:t>a</a:t>
            </a:r>
            <a:r>
              <a:rPr lang="en-US" dirty="0"/>
              <a:t> image asset saved in the same directory as the code.</a:t>
            </a:r>
          </a:p>
          <a:p>
            <a:pPr marL="285750" indent="-285750">
              <a:buFont typeface="Arial" panose="020B0604020202020204" pitchFamily="34" charset="0"/>
              <a:buChar char="•"/>
            </a:pPr>
            <a:r>
              <a:rPr lang="en-US" dirty="0"/>
              <a:t>The current health and max health variables of the ship are initialized with their getter setter functions.</a:t>
            </a:r>
          </a:p>
          <a:p>
            <a:pPr marL="285750" indent="-285750">
              <a:buFont typeface="Arial" panose="020B0604020202020204" pitchFamily="34" charset="0"/>
              <a:buChar char="•"/>
            </a:pPr>
            <a:r>
              <a:rPr lang="en-US" dirty="0"/>
              <a:t>In the header file the ship class is defined with all of its data members and methods.</a:t>
            </a:r>
          </a:p>
          <a:p>
            <a:pPr marL="285750" indent="-285750">
              <a:buFont typeface="Arial" panose="020B0604020202020204" pitchFamily="34" charset="0"/>
              <a:buChar char="•"/>
            </a:pPr>
            <a:r>
              <a:rPr lang="en-US" dirty="0"/>
              <a:t>The Ship class acts as a parent class to the Player and Enemy classes</a:t>
            </a:r>
          </a:p>
        </p:txBody>
      </p:sp>
    </p:spTree>
    <p:extLst>
      <p:ext uri="{BB962C8B-B14F-4D97-AF65-F5344CB8AC3E}">
        <p14:creationId xmlns:p14="http://schemas.microsoft.com/office/powerpoint/2010/main" val="3977655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8E58B-7299-52AD-E853-B6BE31796050}"/>
              </a:ext>
            </a:extLst>
          </p:cNvPr>
          <p:cNvSpPr>
            <a:spLocks noGrp="1"/>
          </p:cNvSpPr>
          <p:nvPr>
            <p:ph type="title"/>
          </p:nvPr>
        </p:nvSpPr>
        <p:spPr/>
        <p:txBody>
          <a:bodyPr/>
          <a:lstStyle/>
          <a:p>
            <a:pPr algn="ctr"/>
            <a:r>
              <a:rPr lang="en-US" dirty="0" err="1">
                <a:latin typeface="Avenir Next LT Pro"/>
              </a:rPr>
              <a:t>Enemy.h</a:t>
            </a:r>
            <a:r>
              <a:rPr lang="en-US" dirty="0">
                <a:latin typeface="Avenir Next LT Pro"/>
              </a:rPr>
              <a:t> and Enemy.cpp files</a:t>
            </a:r>
          </a:p>
        </p:txBody>
      </p:sp>
      <p:sp>
        <p:nvSpPr>
          <p:cNvPr id="4" name="Date Placeholder 3">
            <a:extLst>
              <a:ext uri="{FF2B5EF4-FFF2-40B4-BE49-F238E27FC236}">
                <a16:creationId xmlns:a16="http://schemas.microsoft.com/office/drawing/2014/main" id="{BAB7A4FF-3AFA-539F-37A7-701AC9BA78E6}"/>
              </a:ext>
            </a:extLst>
          </p:cNvPr>
          <p:cNvSpPr>
            <a:spLocks noGrp="1"/>
          </p:cNvSpPr>
          <p:nvPr>
            <p:ph type="dt" sz="half" idx="10"/>
          </p:nvPr>
        </p:nvSpPr>
        <p:spPr/>
        <p:txBody>
          <a:bodyPr/>
          <a:lstStyle/>
          <a:p>
            <a:fld id="{94AC0346-BFA8-4669-95AB-E4D50F68DFBA}" type="datetime1">
              <a:t>5/13/2024</a:t>
            </a:fld>
            <a:endParaRPr lang="en-US" dirty="0"/>
          </a:p>
        </p:txBody>
      </p:sp>
      <p:sp>
        <p:nvSpPr>
          <p:cNvPr id="5" name="Footer Placeholder 4">
            <a:extLst>
              <a:ext uri="{FF2B5EF4-FFF2-40B4-BE49-F238E27FC236}">
                <a16:creationId xmlns:a16="http://schemas.microsoft.com/office/drawing/2014/main" id="{0F44F640-BAA8-6E3C-6ED2-D217B470864D}"/>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65123B5C-2C77-79A2-5100-283D5EAACAD0}"/>
              </a:ext>
            </a:extLst>
          </p:cNvPr>
          <p:cNvSpPr>
            <a:spLocks noGrp="1"/>
          </p:cNvSpPr>
          <p:nvPr>
            <p:ph type="sldNum" sz="quarter" idx="12"/>
          </p:nvPr>
        </p:nvSpPr>
        <p:spPr/>
        <p:txBody>
          <a:bodyPr/>
          <a:lstStyle/>
          <a:p>
            <a:fld id="{24578CCF-2EC4-44CB-A694-F6F6E59A3985}" type="slidenum">
              <a:rPr lang="en-US" dirty="0"/>
              <a:t>8</a:t>
            </a:fld>
            <a:endParaRPr lang="en-US" dirty="0"/>
          </a:p>
        </p:txBody>
      </p:sp>
      <p:sp>
        <p:nvSpPr>
          <p:cNvPr id="3" name="TextBox 2">
            <a:extLst>
              <a:ext uri="{FF2B5EF4-FFF2-40B4-BE49-F238E27FC236}">
                <a16:creationId xmlns:a16="http://schemas.microsoft.com/office/drawing/2014/main" id="{A3998843-7194-9726-DCB6-F1D11FD504BC}"/>
              </a:ext>
            </a:extLst>
          </p:cNvPr>
          <p:cNvSpPr txBox="1"/>
          <p:nvPr/>
        </p:nvSpPr>
        <p:spPr>
          <a:xfrm>
            <a:off x="321468" y="1937742"/>
            <a:ext cx="1058167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err="1"/>
              <a:t>Enemy.h</a:t>
            </a:r>
            <a:r>
              <a:rPr lang="en-US" dirty="0"/>
              <a:t> file has the definition of the enemy class with inheritance from the ship class.</a:t>
            </a:r>
          </a:p>
          <a:p>
            <a:pPr marL="285750" indent="-285750">
              <a:buFont typeface="Arial"/>
              <a:buChar char="•"/>
            </a:pPr>
            <a:r>
              <a:rPr lang="en-US" dirty="0"/>
              <a:t>The constructor and the relevant data member are defined.</a:t>
            </a:r>
          </a:p>
          <a:p>
            <a:pPr marL="285750" indent="-285750">
              <a:buFont typeface="Arial"/>
              <a:buChar char="•"/>
            </a:pPr>
            <a:r>
              <a:rPr lang="en-US" dirty="0"/>
              <a:t>Since function prototyping was done in </a:t>
            </a:r>
            <a:r>
              <a:rPr lang="en-US" dirty="0" err="1"/>
              <a:t>Enemy.h</a:t>
            </a:r>
            <a:r>
              <a:rPr lang="en-US" dirty="0"/>
              <a:t> so the implementation of those functions is done in Enemy.cpp.</a:t>
            </a:r>
          </a:p>
        </p:txBody>
      </p:sp>
    </p:spTree>
    <p:extLst>
      <p:ext uri="{BB962C8B-B14F-4D97-AF65-F5344CB8AC3E}">
        <p14:creationId xmlns:p14="http://schemas.microsoft.com/office/powerpoint/2010/main" val="33207022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85F2-79D8-FC2A-9E1B-425BF4103F5B}"/>
              </a:ext>
            </a:extLst>
          </p:cNvPr>
          <p:cNvSpPr>
            <a:spLocks noGrp="1"/>
          </p:cNvSpPr>
          <p:nvPr>
            <p:ph type="title"/>
          </p:nvPr>
        </p:nvSpPr>
        <p:spPr/>
        <p:txBody>
          <a:bodyPr/>
          <a:lstStyle/>
          <a:p>
            <a:pPr algn="ctr"/>
            <a:r>
              <a:rPr lang="en-US" dirty="0" err="1">
                <a:latin typeface="Avenir Next LT Pro"/>
              </a:rPr>
              <a:t>Bullet.h</a:t>
            </a:r>
            <a:r>
              <a:rPr lang="en-US" dirty="0">
                <a:latin typeface="Avenir Next LT Pro"/>
              </a:rPr>
              <a:t> and Bullet.cpp files</a:t>
            </a:r>
          </a:p>
        </p:txBody>
      </p:sp>
      <p:sp>
        <p:nvSpPr>
          <p:cNvPr id="4" name="Date Placeholder 3">
            <a:extLst>
              <a:ext uri="{FF2B5EF4-FFF2-40B4-BE49-F238E27FC236}">
                <a16:creationId xmlns:a16="http://schemas.microsoft.com/office/drawing/2014/main" id="{0EF0D524-5986-78BC-6583-429FF7264421}"/>
              </a:ext>
            </a:extLst>
          </p:cNvPr>
          <p:cNvSpPr>
            <a:spLocks noGrp="1"/>
          </p:cNvSpPr>
          <p:nvPr>
            <p:ph type="dt" sz="half" idx="10"/>
          </p:nvPr>
        </p:nvSpPr>
        <p:spPr/>
        <p:txBody>
          <a:bodyPr/>
          <a:lstStyle/>
          <a:p>
            <a:fld id="{BDD7AE4D-E27C-4A0F-BF0C-EE9A643D7F30}" type="datetime1">
              <a:t>5/13/2024</a:t>
            </a:fld>
            <a:endParaRPr lang="en-US" dirty="0"/>
          </a:p>
        </p:txBody>
      </p:sp>
      <p:sp>
        <p:nvSpPr>
          <p:cNvPr id="5" name="Footer Placeholder 4">
            <a:extLst>
              <a:ext uri="{FF2B5EF4-FFF2-40B4-BE49-F238E27FC236}">
                <a16:creationId xmlns:a16="http://schemas.microsoft.com/office/drawing/2014/main" id="{972425B5-EF8B-2848-1BA4-C29DC2F0DEE9}"/>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8FAEDF59-E4CF-EA10-6C61-D15B38367C5F}"/>
              </a:ext>
            </a:extLst>
          </p:cNvPr>
          <p:cNvSpPr>
            <a:spLocks noGrp="1"/>
          </p:cNvSpPr>
          <p:nvPr>
            <p:ph type="sldNum" sz="quarter" idx="12"/>
          </p:nvPr>
        </p:nvSpPr>
        <p:spPr/>
        <p:txBody>
          <a:bodyPr/>
          <a:lstStyle/>
          <a:p>
            <a:fld id="{24578CCF-2EC4-44CB-A694-F6F6E59A3985}" type="slidenum">
              <a:rPr lang="en-US" dirty="0"/>
              <a:t>9</a:t>
            </a:fld>
            <a:endParaRPr lang="en-US" dirty="0"/>
          </a:p>
        </p:txBody>
      </p:sp>
      <p:sp>
        <p:nvSpPr>
          <p:cNvPr id="3" name="TextBox 2">
            <a:extLst>
              <a:ext uri="{FF2B5EF4-FFF2-40B4-BE49-F238E27FC236}">
                <a16:creationId xmlns:a16="http://schemas.microsoft.com/office/drawing/2014/main" id="{CF925970-6D58-6784-E69F-9F30D05F4641}"/>
              </a:ext>
            </a:extLst>
          </p:cNvPr>
          <p:cNvSpPr txBox="1"/>
          <p:nvPr/>
        </p:nvSpPr>
        <p:spPr>
          <a:xfrm>
            <a:off x="416718" y="1890117"/>
            <a:ext cx="1047749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err="1"/>
              <a:t>Bullet.h</a:t>
            </a:r>
            <a:r>
              <a:rPr lang="en-US" dirty="0"/>
              <a:t> has the bullet class defined where its sprite has been initialized and provided with a texture and relevant function prototyping has been done as well.</a:t>
            </a:r>
          </a:p>
          <a:p>
            <a:pPr marL="285750" indent="-285750">
              <a:buFont typeface="Arial"/>
              <a:buChar char="•"/>
            </a:pPr>
            <a:r>
              <a:rPr lang="en-US" dirty="0"/>
              <a:t>Bullet.cpp has all the function implementations of the prototyped functions.</a:t>
            </a:r>
          </a:p>
          <a:p>
            <a:pPr marL="285750" indent="-285750">
              <a:buFont typeface="Arial"/>
              <a:buChar char="•"/>
            </a:pPr>
            <a:endParaRPr lang="en-US" dirty="0"/>
          </a:p>
        </p:txBody>
      </p:sp>
    </p:spTree>
    <p:extLst>
      <p:ext uri="{BB962C8B-B14F-4D97-AF65-F5344CB8AC3E}">
        <p14:creationId xmlns:p14="http://schemas.microsoft.com/office/powerpoint/2010/main" val="3106082769"/>
      </p:ext>
    </p:extLst>
  </p:cSld>
  <p:clrMapOvr>
    <a:masterClrMapping/>
  </p:clrMapOvr>
</p:sld>
</file>

<file path=ppt/theme/theme1.xml><?xml version="1.0" encoding="utf-8"?>
<a:theme xmlns:a="http://schemas.openxmlformats.org/drawingml/2006/main" name="BohemianVTI">
  <a:themeElements>
    <a:clrScheme name="BohemianVTI">
      <a:dk1>
        <a:sysClr val="windowText" lastClr="000000"/>
      </a:dk1>
      <a:lt1>
        <a:sysClr val="window" lastClr="FFFFFF"/>
      </a:lt1>
      <a:dk2>
        <a:srgbClr val="323232"/>
      </a:dk2>
      <a:lt2>
        <a:srgbClr val="F4F1EF"/>
      </a:lt2>
      <a:accent1>
        <a:srgbClr val="8F4F58"/>
      </a:accent1>
      <a:accent2>
        <a:srgbClr val="D09182"/>
      </a:accent2>
      <a:accent3>
        <a:srgbClr val="C7A085"/>
      </a:accent3>
      <a:accent4>
        <a:srgbClr val="ADA085"/>
      </a:accent4>
      <a:accent5>
        <a:srgbClr val="5F787F"/>
      </a:accent5>
      <a:accent6>
        <a:srgbClr val="5A6768"/>
      </a:accent6>
      <a:hlink>
        <a:srgbClr val="A25872"/>
      </a:hlink>
      <a:folHlink>
        <a:srgbClr val="667A7E"/>
      </a:folHlink>
    </a:clrScheme>
    <a:fontScheme name="BohemianVTI">
      <a:majorFont>
        <a:latin typeface="Modern Love"/>
        <a:ea typeface=""/>
        <a:cs typeface=""/>
      </a:majorFont>
      <a:minorFont>
        <a:latin typeface="Avenir Next LT Pro"/>
        <a:ea typeface=""/>
        <a:cs typeface=""/>
      </a:minorFont>
    </a:fontScheme>
    <a:fmtScheme name="Bohemian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ohemianVTI" id="{AA0957B6-9651-4F50-8EB8-D9F009F1C26A}" vid="{D1E7B544-9A8A-44B5-ABA3-322A5F0453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D54F37A-6805-42D4-9FB4-3CFF01A7B9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F92924-243E-4C73-8BD6-689D14A495F2}">
  <ds:schemaRefs>
    <ds:schemaRef ds:uri="http://schemas.microsoft.com/sharepoint/v3/contenttype/forms"/>
  </ds:schemaRefs>
</ds:datastoreItem>
</file>

<file path=customXml/itemProps3.xml><?xml version="1.0" encoding="utf-8"?>
<ds:datastoreItem xmlns:ds="http://schemas.openxmlformats.org/officeDocument/2006/customXml" ds:itemID="{51D389B5-45E8-4EA7-B5A7-604FF249CF7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{6BBF9A87-3855-4FFE-9D5B-35B914768308}tf89309463_win32</Template>
  <TotalTime>47</TotalTime>
  <Words>792</Words>
  <Application>Microsoft Office PowerPoint</Application>
  <PresentationFormat>Widescreen</PresentationFormat>
  <Paragraphs>73</Paragraphs>
  <Slides>13</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 Black</vt:lpstr>
      <vt:lpstr>Arial</vt:lpstr>
      <vt:lpstr>Avenir Next LT Pro</vt:lpstr>
      <vt:lpstr>Avenir Next LT Pro Light</vt:lpstr>
      <vt:lpstr>Calibri</vt:lpstr>
      <vt:lpstr>Modern Love</vt:lpstr>
      <vt:lpstr>BohemianVTI</vt:lpstr>
      <vt:lpstr>OOP PROJECT    </vt:lpstr>
      <vt:lpstr>Used SFML(simple and fast multimedia library)</vt:lpstr>
      <vt:lpstr>Classes and header files hierarchy</vt:lpstr>
      <vt:lpstr>PowerPoint Presentation</vt:lpstr>
      <vt:lpstr>MAIN FILE</vt:lpstr>
      <vt:lpstr>game.h and game.cpp </vt:lpstr>
      <vt:lpstr>Ship.h and Ship.cpp files</vt:lpstr>
      <vt:lpstr>Enemy.h and Enemy.cpp files</vt:lpstr>
      <vt:lpstr>Bullet.h and Bullet.cpp files</vt:lpstr>
      <vt:lpstr>Powerblast.h and Powerblast.cpp fles</vt:lpstr>
      <vt:lpstr>Player.h and Player.cpp files</vt:lpstr>
      <vt:lpstr>animation.h and animation.cpp</vt:lpstr>
      <vt:lpstr>Thank you BS(AI) 2-A SYED UKKASHAH [23K-0055] IBRAHIM JOHAR [23K-0074] MUHAMMAD ABBAS [23K-0068]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OOP PROJECT GALACTICVERSE   bs(ai) 2-A Syed ukkashah [23K-0055] Ibrahim johar [23k-0074] Muhammad abbas [23k-0068]</dc:title>
  <dc:creator>Syed ukkashah Ahmed shah</dc:creator>
  <cp:lastModifiedBy>Syed ukkashah Ahmed shah</cp:lastModifiedBy>
  <cp:revision>332</cp:revision>
  <dcterms:created xsi:type="dcterms:W3CDTF">2024-05-12T20:53:22Z</dcterms:created>
  <dcterms:modified xsi:type="dcterms:W3CDTF">2024-05-13T13:00:34Z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